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4.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1"/>
    <p:sldMasterId id="2147483695" r:id="rId2"/>
    <p:sldMasterId id="2147483705" r:id="rId3"/>
    <p:sldMasterId id="2147483716" r:id="rId4"/>
    <p:sldMasterId id="2147483727" r:id="rId5"/>
  </p:sldMasterIdLst>
  <p:notesMasterIdLst>
    <p:notesMasterId r:id="rId28"/>
  </p:notesMasterIdLst>
  <p:sldIdLst>
    <p:sldId id="256" r:id="rId6"/>
    <p:sldId id="396" r:id="rId7"/>
    <p:sldId id="420" r:id="rId8"/>
    <p:sldId id="421" r:id="rId9"/>
    <p:sldId id="422" r:id="rId10"/>
    <p:sldId id="423" r:id="rId11"/>
    <p:sldId id="425" r:id="rId12"/>
    <p:sldId id="415" r:id="rId13"/>
    <p:sldId id="393" r:id="rId14"/>
    <p:sldId id="411" r:id="rId15"/>
    <p:sldId id="424" r:id="rId16"/>
    <p:sldId id="408" r:id="rId17"/>
    <p:sldId id="406" r:id="rId18"/>
    <p:sldId id="409" r:id="rId19"/>
    <p:sldId id="410" r:id="rId20"/>
    <p:sldId id="407" r:id="rId21"/>
    <p:sldId id="392" r:id="rId22"/>
    <p:sldId id="426" r:id="rId23"/>
    <p:sldId id="427" r:id="rId24"/>
    <p:sldId id="428" r:id="rId25"/>
    <p:sldId id="429" r:id="rId26"/>
    <p:sldId id="419" r:id="rId27"/>
  </p:sldIdLst>
  <p:sldSz cx="24384000" cy="13716000"/>
  <p:notesSz cx="6858000" cy="9144000"/>
  <p:defaultTextStyle>
    <a:lvl1pPr algn="ctr" defTabSz="825500">
      <a:lnSpc>
        <a:spcPct val="70000"/>
      </a:lnSpc>
      <a:defRPr sz="10400">
        <a:solidFill>
          <a:srgbClr val="74B3EA"/>
        </a:solidFill>
        <a:latin typeface="+mn-lt"/>
        <a:ea typeface="+mn-ea"/>
        <a:cs typeface="+mn-cs"/>
        <a:sym typeface="Helvetica Neue Light"/>
      </a:defRPr>
    </a:lvl1pPr>
    <a:lvl2pPr indent="228600" algn="ctr" defTabSz="825500">
      <a:lnSpc>
        <a:spcPct val="70000"/>
      </a:lnSpc>
      <a:defRPr sz="10400">
        <a:solidFill>
          <a:srgbClr val="74B3EA"/>
        </a:solidFill>
        <a:latin typeface="+mn-lt"/>
        <a:ea typeface="+mn-ea"/>
        <a:cs typeface="+mn-cs"/>
        <a:sym typeface="Helvetica Neue Light"/>
      </a:defRPr>
    </a:lvl2pPr>
    <a:lvl3pPr indent="457200" algn="ctr" defTabSz="825500">
      <a:lnSpc>
        <a:spcPct val="70000"/>
      </a:lnSpc>
      <a:defRPr sz="10400">
        <a:solidFill>
          <a:srgbClr val="74B3EA"/>
        </a:solidFill>
        <a:latin typeface="+mn-lt"/>
        <a:ea typeface="+mn-ea"/>
        <a:cs typeface="+mn-cs"/>
        <a:sym typeface="Helvetica Neue Light"/>
      </a:defRPr>
    </a:lvl3pPr>
    <a:lvl4pPr indent="685800" algn="ctr" defTabSz="825500">
      <a:lnSpc>
        <a:spcPct val="70000"/>
      </a:lnSpc>
      <a:defRPr sz="10400">
        <a:solidFill>
          <a:srgbClr val="74B3EA"/>
        </a:solidFill>
        <a:latin typeface="+mn-lt"/>
        <a:ea typeface="+mn-ea"/>
        <a:cs typeface="+mn-cs"/>
        <a:sym typeface="Helvetica Neue Light"/>
      </a:defRPr>
    </a:lvl4pPr>
    <a:lvl5pPr indent="914400" algn="ctr" defTabSz="825500">
      <a:lnSpc>
        <a:spcPct val="70000"/>
      </a:lnSpc>
      <a:defRPr sz="10400">
        <a:solidFill>
          <a:srgbClr val="74B3EA"/>
        </a:solidFill>
        <a:latin typeface="+mn-lt"/>
        <a:ea typeface="+mn-ea"/>
        <a:cs typeface="+mn-cs"/>
        <a:sym typeface="Helvetica Neue Light"/>
      </a:defRPr>
    </a:lvl5pPr>
    <a:lvl6pPr indent="1143000" algn="ctr" defTabSz="825500">
      <a:lnSpc>
        <a:spcPct val="70000"/>
      </a:lnSpc>
      <a:defRPr sz="10400">
        <a:solidFill>
          <a:srgbClr val="74B3EA"/>
        </a:solidFill>
        <a:latin typeface="+mn-lt"/>
        <a:ea typeface="+mn-ea"/>
        <a:cs typeface="+mn-cs"/>
        <a:sym typeface="Helvetica Neue Light"/>
      </a:defRPr>
    </a:lvl6pPr>
    <a:lvl7pPr indent="1371600" algn="ctr" defTabSz="825500">
      <a:lnSpc>
        <a:spcPct val="70000"/>
      </a:lnSpc>
      <a:defRPr sz="10400">
        <a:solidFill>
          <a:srgbClr val="74B3EA"/>
        </a:solidFill>
        <a:latin typeface="+mn-lt"/>
        <a:ea typeface="+mn-ea"/>
        <a:cs typeface="+mn-cs"/>
        <a:sym typeface="Helvetica Neue Light"/>
      </a:defRPr>
    </a:lvl7pPr>
    <a:lvl8pPr indent="1600200" algn="ctr" defTabSz="825500">
      <a:lnSpc>
        <a:spcPct val="70000"/>
      </a:lnSpc>
      <a:defRPr sz="10400">
        <a:solidFill>
          <a:srgbClr val="74B3EA"/>
        </a:solidFill>
        <a:latin typeface="+mn-lt"/>
        <a:ea typeface="+mn-ea"/>
        <a:cs typeface="+mn-cs"/>
        <a:sym typeface="Helvetica Neue Light"/>
      </a:defRPr>
    </a:lvl8pPr>
    <a:lvl9pPr indent="1828800" algn="ctr" defTabSz="825500">
      <a:lnSpc>
        <a:spcPct val="70000"/>
      </a:lnSpc>
      <a:defRPr sz="10400">
        <a:solidFill>
          <a:srgbClr val="74B3EA"/>
        </a:solidFill>
        <a:latin typeface="+mn-lt"/>
        <a:ea typeface="+mn-ea"/>
        <a:cs typeface="+mn-cs"/>
        <a:sym typeface="Helvetica Neue Light"/>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429B"/>
    <a:srgbClr val="758ACB"/>
    <a:srgbClr val="00B6A7"/>
    <a:srgbClr val="FFA800"/>
    <a:srgbClr val="2BB950"/>
    <a:srgbClr val="B1AF00"/>
    <a:srgbClr val="EDD6A5"/>
    <a:srgbClr val="8DE8EA"/>
    <a:srgbClr val="501C56"/>
    <a:srgbClr val="DA3F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8F44A2F1-9E1F-4B54-A3A2-5F16C0AD49E2}" styleName="">
    <a:tblBg/>
    <a:wholeTbl>
      <a:tcTxStyle b="off" i="off">
        <a:font>
          <a:latin typeface="Helvetica Light"/>
          <a:ea typeface="Helvetica Light"/>
          <a:cs typeface="Helvetica Light"/>
        </a:font>
        <a:srgbClr val="000000"/>
      </a:tcTxStyle>
      <a:tcStyle>
        <a:tcBdr>
          <a:left>
            <a:ln w="12700" cap="flat">
              <a:solidFill>
                <a:srgbClr val="3797C6"/>
              </a:solidFill>
              <a:prstDash val="solid"/>
              <a:miter lim="400000"/>
            </a:ln>
          </a:left>
          <a:right>
            <a:ln w="12700" cap="flat">
              <a:solidFill>
                <a:srgbClr val="3797C6"/>
              </a:solidFill>
              <a:prstDash val="solid"/>
              <a:miter lim="400000"/>
            </a:ln>
          </a:right>
          <a:top>
            <a:ln w="12700" cap="flat">
              <a:solidFill>
                <a:srgbClr val="3797C6"/>
              </a:solidFill>
              <a:prstDash val="solid"/>
              <a:miter lim="400000"/>
            </a:ln>
          </a:top>
          <a:bottom>
            <a:ln w="12700" cap="flat">
              <a:solidFill>
                <a:srgbClr val="3797C6"/>
              </a:solidFill>
              <a:prstDash val="solid"/>
              <a:miter lim="400000"/>
            </a:ln>
          </a:bottom>
          <a:insideH>
            <a:ln w="12700" cap="flat">
              <a:solidFill>
                <a:srgbClr val="3797C6"/>
              </a:solidFill>
              <a:prstDash val="solid"/>
              <a:miter lim="400000"/>
            </a:ln>
          </a:insideH>
          <a:insideV>
            <a:ln w="12700" cap="flat">
              <a:solidFill>
                <a:srgbClr val="3797C6"/>
              </a:solidFill>
              <a:prstDash val="solid"/>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solidFill>
                <a:srgbClr val="3797C6"/>
              </a:solidFill>
              <a:prstDash val="solid"/>
              <a:miter lim="400000"/>
            </a:ln>
          </a:left>
          <a:right>
            <a:ln w="12700" cap="flat">
              <a:noFill/>
              <a:miter lim="400000"/>
            </a:ln>
          </a:right>
          <a:top>
            <a:ln w="12700" cap="flat">
              <a:solidFill>
                <a:srgbClr val="3797C6"/>
              </a:solidFill>
              <a:prstDash val="solid"/>
              <a:miter lim="400000"/>
            </a:ln>
          </a:top>
          <a:bottom>
            <a:ln w="12700" cap="flat">
              <a:solidFill>
                <a:srgbClr val="3797C6"/>
              </a:solidFill>
              <a:prstDash val="solid"/>
              <a:miter lim="400000"/>
            </a:ln>
          </a:bottom>
          <a:insideH>
            <a:ln w="12700" cap="flat">
              <a:solidFill>
                <a:srgbClr val="3797C6"/>
              </a:solidFill>
              <a:prstDash val="solid"/>
              <a:miter lim="400000"/>
            </a:ln>
          </a:insideH>
          <a:insideV>
            <a:ln w="12700" cap="flat">
              <a:solidFill>
                <a:srgbClr val="3797C6"/>
              </a:solidFill>
              <a:prstDash val="solid"/>
              <a:miter lim="400000"/>
            </a:ln>
          </a:insideV>
        </a:tcBdr>
        <a:fill>
          <a:solidFill>
            <a:srgbClr val="398CCE"/>
          </a:solidFill>
        </a:fill>
      </a:tcStyle>
    </a:firstCol>
    <a:lastRow>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solidFill>
                <a:srgbClr val="3797C6"/>
              </a:solidFill>
              <a:prstDash val="solid"/>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solidFill>
                <a:srgbClr val="3797C6"/>
              </a:solidFill>
              <a:prstDash val="solid"/>
              <a:miter lim="400000"/>
            </a:ln>
          </a:left>
          <a:right>
            <a:ln w="12700" cap="flat">
              <a:solidFill>
                <a:srgbClr val="3797C6"/>
              </a:solidFill>
              <a:prstDash val="solid"/>
              <a:miter lim="400000"/>
            </a:ln>
          </a:right>
          <a:top>
            <a:ln w="12700" cap="flat">
              <a:solidFill>
                <a:srgbClr val="3797C6"/>
              </a:solidFill>
              <a:prstDash val="solid"/>
              <a:miter lim="400000"/>
            </a:ln>
          </a:top>
          <a:bottom>
            <a:ln w="12700" cap="flat">
              <a:noFill/>
              <a:miter lim="400000"/>
            </a:ln>
          </a:bottom>
          <a:insideH>
            <a:ln w="12700" cap="flat">
              <a:solidFill>
                <a:srgbClr val="3797C6"/>
              </a:solidFill>
              <a:prstDash val="solid"/>
              <a:miter lim="400000"/>
            </a:ln>
          </a:insideH>
          <a:insideV>
            <a:ln w="12700" cap="flat">
              <a:solidFill>
                <a:srgbClr val="3797C6"/>
              </a:solidFill>
              <a:prstDash val="solid"/>
              <a:miter lim="400000"/>
            </a:ln>
          </a:insideV>
        </a:tcBdr>
        <a:fill>
          <a:solidFill>
            <a:srgbClr val="0365C0"/>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40" autoAdjust="0"/>
    <p:restoredTop sz="92121" autoAdjust="0"/>
  </p:normalViewPr>
  <p:slideViewPr>
    <p:cSldViewPr snapToGrid="0" snapToObjects="1">
      <p:cViewPr>
        <p:scale>
          <a:sx n="70" d="100"/>
          <a:sy n="70" d="100"/>
        </p:scale>
        <p:origin x="1088" y="784"/>
      </p:cViewPr>
      <p:guideLst>
        <p:guide orient="horz" pos="4320"/>
        <p:guide pos="7680"/>
      </p:guideLst>
    </p:cSldViewPr>
  </p:slideViewPr>
  <p:notesTextViewPr>
    <p:cViewPr>
      <p:scale>
        <a:sx n="100" d="100"/>
        <a:sy n="100" d="100"/>
      </p:scale>
      <p:origin x="0" y="0"/>
    </p:cViewPr>
  </p:notesTextViewPr>
  <p:sorterViewPr>
    <p:cViewPr>
      <p:scale>
        <a:sx n="53" d="100"/>
        <a:sy n="53"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notesMaster" Target="notesMasters/notesMaster1.xml"/><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6" name="Shape 226"/>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227" name="Shape 227"/>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3676134974"/>
      </p:ext>
    </p:extLst>
  </p:cSld>
  <p:clrMap bg1="lt1" tx1="dk1" bg2="lt2" tx2="dk2" accent1="accent1" accent2="accent2" accent3="accent3" accent4="accent4" accent5="accent5" accent6="accent6" hlink="hlink" folHlink="folHlink"/>
  <p:notesStyle>
    <a:lvl1pPr defTabSz="647700">
      <a:defRPr sz="2200">
        <a:latin typeface="Lucida Grande"/>
        <a:ea typeface="Lucida Grande"/>
        <a:cs typeface="Lucida Grande"/>
        <a:sym typeface="Lucida Grande"/>
      </a:defRPr>
    </a:lvl1pPr>
    <a:lvl2pPr indent="228600" defTabSz="647700">
      <a:defRPr sz="2200">
        <a:latin typeface="Lucida Grande"/>
        <a:ea typeface="Lucida Grande"/>
        <a:cs typeface="Lucida Grande"/>
        <a:sym typeface="Lucida Grande"/>
      </a:defRPr>
    </a:lvl2pPr>
    <a:lvl3pPr indent="457200" defTabSz="647700">
      <a:defRPr sz="2200">
        <a:latin typeface="Lucida Grande"/>
        <a:ea typeface="Lucida Grande"/>
        <a:cs typeface="Lucida Grande"/>
        <a:sym typeface="Lucida Grande"/>
      </a:defRPr>
    </a:lvl3pPr>
    <a:lvl4pPr indent="685800" defTabSz="647700">
      <a:defRPr sz="2200">
        <a:latin typeface="Lucida Grande"/>
        <a:ea typeface="Lucida Grande"/>
        <a:cs typeface="Lucida Grande"/>
        <a:sym typeface="Lucida Grande"/>
      </a:defRPr>
    </a:lvl4pPr>
    <a:lvl5pPr indent="914400" defTabSz="647700">
      <a:defRPr sz="2200">
        <a:latin typeface="Lucida Grande"/>
        <a:ea typeface="Lucida Grande"/>
        <a:cs typeface="Lucida Grande"/>
        <a:sym typeface="Lucida Grande"/>
      </a:defRPr>
    </a:lvl5pPr>
    <a:lvl6pPr indent="1143000" defTabSz="647700">
      <a:defRPr sz="2200">
        <a:latin typeface="Lucida Grande"/>
        <a:ea typeface="Lucida Grande"/>
        <a:cs typeface="Lucida Grande"/>
        <a:sym typeface="Lucida Grande"/>
      </a:defRPr>
    </a:lvl6pPr>
    <a:lvl7pPr indent="1371600" defTabSz="647700">
      <a:defRPr sz="2200">
        <a:latin typeface="Lucida Grande"/>
        <a:ea typeface="Lucida Grande"/>
        <a:cs typeface="Lucida Grande"/>
        <a:sym typeface="Lucida Grande"/>
      </a:defRPr>
    </a:lvl7pPr>
    <a:lvl8pPr indent="1600200" defTabSz="647700">
      <a:defRPr sz="2200">
        <a:latin typeface="Lucida Grande"/>
        <a:ea typeface="Lucida Grande"/>
        <a:cs typeface="Lucida Grande"/>
        <a:sym typeface="Lucida Grande"/>
      </a:defRPr>
    </a:lvl8pPr>
    <a:lvl9pPr indent="1828800" defTabSz="647700">
      <a:defRPr sz="2200">
        <a:latin typeface="Lucida Grande"/>
        <a:ea typeface="Lucida Grande"/>
        <a:cs typeface="Lucida Grande"/>
        <a:sym typeface="Lucida Grande"/>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95395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152673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a:lnSpc>
                <a:spcPct val="100000"/>
              </a:lnSpc>
            </a:pPr>
            <a:endParaRPr lang="en-GB" sz="2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820450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28778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457301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3868253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203360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3868253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95395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4059188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4059188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203360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95395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4059188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4059188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324424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324424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217410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217410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4.png"/><Relationship Id="rId1" Type="http://schemas.openxmlformats.org/officeDocument/2006/relationships/slideMaster" Target="../slideMasters/slideMaster2.xml"/><Relationship Id="rId2" Type="http://schemas.openxmlformats.org/officeDocument/2006/relationships/image" Target="../media/image10.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4.png"/><Relationship Id="rId1" Type="http://schemas.openxmlformats.org/officeDocument/2006/relationships/slideMaster" Target="../slideMasters/slideMaster3.xml"/><Relationship Id="rId2" Type="http://schemas.openxmlformats.org/officeDocument/2006/relationships/image" Target="../media/image10.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4.png"/><Relationship Id="rId1" Type="http://schemas.openxmlformats.org/officeDocument/2006/relationships/slideMaster" Target="../slideMasters/slideMaster4.xml"/><Relationship Id="rId2"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Master" Target="../slideMasters/slideMaster5.xml"/><Relationship Id="rId2" Type="http://schemas.openxmlformats.org/officeDocument/2006/relationships/image" Target="../media/image3.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Master" Target="../slideMasters/slideMaster5.xml"/><Relationship Id="rId2" Type="http://schemas.openxmlformats.org/officeDocument/2006/relationships/image" Target="../media/image6.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bg-multi.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24384000" cy="137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a:spLocks noChangeArrowheads="1"/>
          </p:cNvSpPr>
          <p:nvPr userDrawn="1"/>
        </p:nvSpPr>
        <p:spPr bwMode="auto">
          <a:xfrm>
            <a:off x="381007" y="13122278"/>
            <a:ext cx="24003000" cy="263918"/>
          </a:xfrm>
          <a:prstGeom prst="rect">
            <a:avLst/>
          </a:prstGeom>
          <a:noFill/>
          <a:ln>
            <a:noFill/>
          </a:ln>
          <a:extLst/>
        </p:spPr>
        <p:txBody>
          <a:bodyPr lIns="0" tIns="0" rIns="0" bIns="0">
            <a:spAutoFit/>
          </a:bodyPr>
          <a:lstStyle>
            <a:lvl1pPr eaLnBrk="0" hangingPunct="0">
              <a:defRPr sz="2400">
                <a:solidFill>
                  <a:schemeClr val="tx1"/>
                </a:solidFill>
                <a:latin typeface="Trebuchet MS" charset="0"/>
                <a:cs typeface="Arial" charset="0"/>
              </a:defRPr>
            </a:lvl1pPr>
            <a:lvl2pPr marL="37931725" indent="-37474525" eaLnBrk="0" hangingPunct="0">
              <a:defRPr sz="2400">
                <a:solidFill>
                  <a:schemeClr val="tx1"/>
                </a:solidFill>
                <a:latin typeface="Trebuchet MS" charset="0"/>
                <a:cs typeface="Arial" charset="0"/>
              </a:defRPr>
            </a:lvl2pPr>
            <a:lvl3pPr eaLnBrk="0" hangingPunct="0">
              <a:defRPr sz="2400">
                <a:solidFill>
                  <a:schemeClr val="tx1"/>
                </a:solidFill>
                <a:latin typeface="Trebuchet MS" charset="0"/>
                <a:cs typeface="Arial" charset="0"/>
              </a:defRPr>
            </a:lvl3pPr>
            <a:lvl4pPr eaLnBrk="0" hangingPunct="0">
              <a:defRPr sz="2400">
                <a:solidFill>
                  <a:schemeClr val="tx1"/>
                </a:solidFill>
                <a:latin typeface="Trebuchet MS" charset="0"/>
                <a:cs typeface="Arial" charset="0"/>
              </a:defRPr>
            </a:lvl4pPr>
            <a:lvl5pPr eaLnBrk="0" hangingPunct="0">
              <a:defRPr sz="2400">
                <a:solidFill>
                  <a:schemeClr val="tx1"/>
                </a:solidFill>
                <a:latin typeface="Trebuchet MS" charset="0"/>
                <a:cs typeface="Arial" charset="0"/>
              </a:defRPr>
            </a:lvl5pPr>
            <a:lvl6pPr marL="457200" eaLnBrk="0" fontAlgn="base" hangingPunct="0">
              <a:spcBef>
                <a:spcPct val="0"/>
              </a:spcBef>
              <a:spcAft>
                <a:spcPct val="0"/>
              </a:spcAft>
              <a:defRPr sz="2400">
                <a:solidFill>
                  <a:schemeClr val="tx1"/>
                </a:solidFill>
                <a:latin typeface="Trebuchet MS" charset="0"/>
                <a:cs typeface="Arial" charset="0"/>
              </a:defRPr>
            </a:lvl6pPr>
            <a:lvl7pPr marL="914400" eaLnBrk="0" fontAlgn="base" hangingPunct="0">
              <a:spcBef>
                <a:spcPct val="0"/>
              </a:spcBef>
              <a:spcAft>
                <a:spcPct val="0"/>
              </a:spcAft>
              <a:defRPr sz="2400">
                <a:solidFill>
                  <a:schemeClr val="tx1"/>
                </a:solidFill>
                <a:latin typeface="Trebuchet MS" charset="0"/>
                <a:cs typeface="Arial" charset="0"/>
              </a:defRPr>
            </a:lvl7pPr>
            <a:lvl8pPr marL="1371600" eaLnBrk="0" fontAlgn="base" hangingPunct="0">
              <a:spcBef>
                <a:spcPct val="0"/>
              </a:spcBef>
              <a:spcAft>
                <a:spcPct val="0"/>
              </a:spcAft>
              <a:defRPr sz="2400">
                <a:solidFill>
                  <a:schemeClr val="tx1"/>
                </a:solidFill>
                <a:latin typeface="Trebuchet MS" charset="0"/>
                <a:cs typeface="Arial" charset="0"/>
              </a:defRPr>
            </a:lvl8pPr>
            <a:lvl9pPr marL="1828800" eaLnBrk="0" fontAlgn="base" hangingPunct="0">
              <a:spcBef>
                <a:spcPct val="0"/>
              </a:spcBef>
              <a:spcAft>
                <a:spcPct val="0"/>
              </a:spcAft>
              <a:defRPr sz="2400">
                <a:solidFill>
                  <a:schemeClr val="tx1"/>
                </a:solidFill>
                <a:latin typeface="Trebuchet MS" charset="0"/>
                <a:cs typeface="Arial" charset="0"/>
              </a:defRPr>
            </a:lvl9pPr>
          </a:lstStyle>
          <a:p>
            <a:pPr eaLnBrk="1" hangingPunct="1">
              <a:defRPr/>
            </a:pPr>
            <a:r>
              <a:rPr lang="en-GB" sz="2400" dirty="0" smtClean="0">
                <a:solidFill>
                  <a:schemeClr val="bg1"/>
                </a:solidFill>
                <a:latin typeface="Arial" charset="0"/>
              </a:rPr>
              <a:t>© </a:t>
            </a:r>
            <a:r>
              <a:rPr lang="en-GB" sz="2400" dirty="0" smtClean="0">
                <a:solidFill>
                  <a:schemeClr val="bg1"/>
                </a:solidFill>
                <a:latin typeface="Arial" charset="0"/>
              </a:rPr>
              <a:t>2017 </a:t>
            </a:r>
            <a:r>
              <a:rPr lang="en-GB" sz="2400" dirty="0" err="1" smtClean="0">
                <a:solidFill>
                  <a:schemeClr val="bg1"/>
                </a:solidFill>
                <a:latin typeface="Arial" charset="0"/>
              </a:rPr>
              <a:t>Brandworkz</a:t>
            </a:r>
            <a:r>
              <a:rPr lang="en-GB" sz="2400" dirty="0" smtClean="0">
                <a:solidFill>
                  <a:schemeClr val="bg1"/>
                </a:solidFill>
                <a:latin typeface="Arial" charset="0"/>
              </a:rPr>
              <a:t> Ltd</a:t>
            </a:r>
          </a:p>
        </p:txBody>
      </p:sp>
      <p:pic>
        <p:nvPicPr>
          <p:cNvPr id="6" name="Picture 8" descr="Brandworkz-Logo-Landscape-RGB-darkText-useAbove20mmHeight.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8401649" y="1571629"/>
            <a:ext cx="4447524" cy="2003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descr="strapline-purple.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15705423" y="571501"/>
            <a:ext cx="714375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95291" y="7689877"/>
            <a:ext cx="23317291" cy="882638"/>
          </a:xfrm>
        </p:spPr>
        <p:txBody>
          <a:bodyPr>
            <a:noAutofit/>
          </a:bodyPr>
          <a:lstStyle>
            <a:lvl1pPr>
              <a:defRPr sz="8600" b="0">
                <a:solidFill>
                  <a:schemeClr val="bg1"/>
                </a:solidFill>
              </a:defRPr>
            </a:lvl1pPr>
          </a:lstStyle>
          <a:p>
            <a:r>
              <a:rPr lang="en-US" smtClean="0"/>
              <a:t>Click to edit Master title style</a:t>
            </a:r>
            <a:endParaRPr lang="en-GB" dirty="0"/>
          </a:p>
        </p:txBody>
      </p:sp>
      <p:sp>
        <p:nvSpPr>
          <p:cNvPr id="3" name="Subtitle 2"/>
          <p:cNvSpPr>
            <a:spLocks noGrp="1"/>
          </p:cNvSpPr>
          <p:nvPr>
            <p:ph type="subTitle" idx="1"/>
          </p:nvPr>
        </p:nvSpPr>
        <p:spPr>
          <a:xfrm>
            <a:off x="524069" y="8772534"/>
            <a:ext cx="17068800" cy="800112"/>
          </a:xfrm>
        </p:spPr>
        <p:txBody>
          <a:bodyPr>
            <a:normAutofit/>
          </a:bodyPr>
          <a:lstStyle>
            <a:lvl1pPr marL="0" indent="0" algn="l">
              <a:buNone/>
              <a:defRPr sz="5200" b="0">
                <a:solidFill>
                  <a:srgbClr val="E4CDFA"/>
                </a:solidFill>
              </a:defRPr>
            </a:lvl1pPr>
            <a:lvl2pPr marL="1088547" indent="0" algn="ctr">
              <a:buNone/>
              <a:defRPr>
                <a:solidFill>
                  <a:schemeClr val="tx1">
                    <a:tint val="75000"/>
                  </a:schemeClr>
                </a:solidFill>
              </a:defRPr>
            </a:lvl2pPr>
            <a:lvl3pPr marL="2177095" indent="0" algn="ctr">
              <a:buNone/>
              <a:defRPr>
                <a:solidFill>
                  <a:schemeClr val="tx1">
                    <a:tint val="75000"/>
                  </a:schemeClr>
                </a:solidFill>
              </a:defRPr>
            </a:lvl3pPr>
            <a:lvl4pPr marL="3265642" indent="0" algn="ctr">
              <a:buNone/>
              <a:defRPr>
                <a:solidFill>
                  <a:schemeClr val="tx1">
                    <a:tint val="75000"/>
                  </a:schemeClr>
                </a:solidFill>
              </a:defRPr>
            </a:lvl4pPr>
            <a:lvl5pPr marL="4354190" indent="0" algn="ctr">
              <a:buNone/>
              <a:defRPr>
                <a:solidFill>
                  <a:schemeClr val="tx1">
                    <a:tint val="75000"/>
                  </a:schemeClr>
                </a:solidFill>
              </a:defRPr>
            </a:lvl5pPr>
            <a:lvl6pPr marL="5442737" indent="0" algn="ctr">
              <a:buNone/>
              <a:defRPr>
                <a:solidFill>
                  <a:schemeClr val="tx1">
                    <a:tint val="75000"/>
                  </a:schemeClr>
                </a:solidFill>
              </a:defRPr>
            </a:lvl6pPr>
            <a:lvl7pPr marL="6531285" indent="0" algn="ctr">
              <a:buNone/>
              <a:defRPr>
                <a:solidFill>
                  <a:schemeClr val="tx1">
                    <a:tint val="75000"/>
                  </a:schemeClr>
                </a:solidFill>
              </a:defRPr>
            </a:lvl7pPr>
            <a:lvl8pPr marL="7619832" indent="0" algn="ctr">
              <a:buNone/>
              <a:defRPr>
                <a:solidFill>
                  <a:schemeClr val="tx1">
                    <a:tint val="75000"/>
                  </a:schemeClr>
                </a:solidFill>
              </a:defRPr>
            </a:lvl8pPr>
            <a:lvl9pPr marL="8708380" indent="0" algn="ctr">
              <a:buNone/>
              <a:defRPr>
                <a:solidFill>
                  <a:schemeClr val="tx1">
                    <a:tint val="75000"/>
                  </a:schemeClr>
                </a:solidFill>
              </a:defRPr>
            </a:lvl9pPr>
          </a:lstStyle>
          <a:p>
            <a:r>
              <a:rPr lang="en-US" smtClean="0"/>
              <a:t>Click to edit Master subtitle style</a:t>
            </a:r>
            <a:endParaRPr lang="en-GB" dirty="0"/>
          </a:p>
        </p:txBody>
      </p:sp>
    </p:spTree>
    <p:extLst>
      <p:ext uri="{BB962C8B-B14F-4D97-AF65-F5344CB8AC3E}">
        <p14:creationId xmlns:p14="http://schemas.microsoft.com/office/powerpoint/2010/main" val="103948145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7" y="546099"/>
            <a:ext cx="8022168" cy="2324102"/>
          </a:xfrm>
        </p:spPr>
        <p:txBody>
          <a:bodyPr anchor="b"/>
          <a:lstStyle>
            <a:lvl1pPr algn="l">
              <a:defRPr sz="4800" b="1"/>
            </a:lvl1pPr>
          </a:lstStyle>
          <a:p>
            <a:r>
              <a:rPr lang="en-US" smtClean="0"/>
              <a:t>Click to edit Master title style</a:t>
            </a:r>
            <a:endParaRPr lang="en-GB"/>
          </a:p>
        </p:txBody>
      </p:sp>
      <p:sp>
        <p:nvSpPr>
          <p:cNvPr id="3" name="Content Placeholder 2"/>
          <p:cNvSpPr>
            <a:spLocks noGrp="1"/>
          </p:cNvSpPr>
          <p:nvPr>
            <p:ph idx="1"/>
          </p:nvPr>
        </p:nvSpPr>
        <p:spPr>
          <a:xfrm>
            <a:off x="9533467" y="546105"/>
            <a:ext cx="13631333" cy="11706226"/>
          </a:xfrm>
        </p:spPr>
        <p:txBody>
          <a:bodyPr/>
          <a:lstStyle>
            <a:lvl1pPr>
              <a:defRPr sz="7600"/>
            </a:lvl1pPr>
            <a:lvl2pPr>
              <a:defRPr sz="6700"/>
            </a:lvl2pPr>
            <a:lvl3pPr>
              <a:defRPr sz="5700"/>
            </a:lvl3pPr>
            <a:lvl4pPr>
              <a:defRPr sz="4800"/>
            </a:lvl4pPr>
            <a:lvl5pPr>
              <a:defRPr sz="4800"/>
            </a:lvl5pPr>
            <a:lvl6pPr>
              <a:defRPr sz="4800"/>
            </a:lvl6pPr>
            <a:lvl7pPr>
              <a:defRPr sz="4800"/>
            </a:lvl7pPr>
            <a:lvl8pPr>
              <a:defRPr sz="4800"/>
            </a:lvl8pPr>
            <a:lvl9pPr>
              <a:defRPr sz="4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219207" y="2870205"/>
            <a:ext cx="8022168" cy="9382126"/>
          </a:xfrm>
        </p:spPr>
        <p:txBody>
          <a:bodyPr/>
          <a:lstStyle>
            <a:lvl1pPr marL="0" indent="0">
              <a:buNone/>
              <a:defRPr sz="3300"/>
            </a:lvl1pPr>
            <a:lvl2pPr marL="1088547" indent="0">
              <a:buNone/>
              <a:defRPr sz="2900"/>
            </a:lvl2pPr>
            <a:lvl3pPr marL="2177095" indent="0">
              <a:buNone/>
              <a:defRPr sz="2400"/>
            </a:lvl3pPr>
            <a:lvl4pPr marL="3265642" indent="0">
              <a:buNone/>
              <a:defRPr sz="2100"/>
            </a:lvl4pPr>
            <a:lvl5pPr marL="4354190" indent="0">
              <a:buNone/>
              <a:defRPr sz="2100"/>
            </a:lvl5pPr>
            <a:lvl6pPr marL="5442737" indent="0">
              <a:buNone/>
              <a:defRPr sz="2100"/>
            </a:lvl6pPr>
            <a:lvl7pPr marL="6531285" indent="0">
              <a:buNone/>
              <a:defRPr sz="2100"/>
            </a:lvl7pPr>
            <a:lvl8pPr marL="7619832" indent="0">
              <a:buNone/>
              <a:defRPr sz="2100"/>
            </a:lvl8pPr>
            <a:lvl9pPr marL="8708380" indent="0">
              <a:buNone/>
              <a:defRPr sz="2100"/>
            </a:lvl9pPr>
          </a:lstStyle>
          <a:p>
            <a:pPr lvl="0"/>
            <a:r>
              <a:rPr lang="en-US" smtClean="0"/>
              <a:t>Click to edit Master text styles</a:t>
            </a:r>
          </a:p>
        </p:txBody>
      </p:sp>
      <p:sp>
        <p:nvSpPr>
          <p:cNvPr id="5" name="Date Placeholder 4"/>
          <p:cNvSpPr>
            <a:spLocks noGrp="1"/>
          </p:cNvSpPr>
          <p:nvPr>
            <p:ph type="dt" sz="half" idx="10"/>
          </p:nvPr>
        </p:nvSpPr>
        <p:spPr>
          <a:xfrm>
            <a:off x="1219200" y="12712703"/>
            <a:ext cx="5689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6" name="Footer Placeholder 5"/>
          <p:cNvSpPr>
            <a:spLocks noGrp="1"/>
          </p:cNvSpPr>
          <p:nvPr>
            <p:ph type="ftr" sz="quarter" idx="11"/>
          </p:nvPr>
        </p:nvSpPr>
        <p:spPr>
          <a:xfrm>
            <a:off x="8331200" y="12712703"/>
            <a:ext cx="7721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7" name="Slide Number Placeholder 6"/>
          <p:cNvSpPr>
            <a:spLocks noGrp="1"/>
          </p:cNvSpPr>
          <p:nvPr>
            <p:ph type="sldNum" sz="quarter" idx="12"/>
          </p:nvPr>
        </p:nvSpPr>
        <p:spPr>
          <a:xfrm>
            <a:off x="21697950" y="13372529"/>
            <a:ext cx="2305050" cy="295849"/>
          </a:xfrm>
          <a:prstGeom prst="rect">
            <a:avLst/>
          </a:prstGeom>
        </p:spPr>
        <p:txBody>
          <a:bodyPr/>
          <a:lstStyle>
            <a:lvl1pPr>
              <a:defRPr smtClean="0"/>
            </a:lvl1pPr>
          </a:lstStyle>
          <a:p>
            <a:pPr>
              <a:defRPr/>
            </a:pPr>
            <a:fld id="{E43209E8-595E-4186-A434-1D06B1E39DCF}" type="slidenum">
              <a:rPr lang="en-GB"/>
              <a:pPr>
                <a:defRPr/>
              </a:pPr>
              <a:t>‹#›</a:t>
            </a:fld>
            <a:endParaRPr lang="en-GB"/>
          </a:p>
        </p:txBody>
      </p:sp>
    </p:spTree>
    <p:extLst>
      <p:ext uri="{BB962C8B-B14F-4D97-AF65-F5344CB8AC3E}">
        <p14:creationId xmlns:p14="http://schemas.microsoft.com/office/powerpoint/2010/main" val="3417168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435" y="9601201"/>
            <a:ext cx="14630400" cy="1133478"/>
          </a:xfrm>
        </p:spPr>
        <p:txBody>
          <a:bodyPr anchor="b"/>
          <a:lstStyle>
            <a:lvl1pPr algn="l">
              <a:defRPr sz="4800" b="1"/>
            </a:lvl1pPr>
          </a:lstStyle>
          <a:p>
            <a:r>
              <a:rPr lang="en-US" smtClean="0"/>
              <a:t>Click to edit Master title style</a:t>
            </a:r>
            <a:endParaRPr lang="en-GB"/>
          </a:p>
        </p:txBody>
      </p:sp>
      <p:sp>
        <p:nvSpPr>
          <p:cNvPr id="3" name="Picture Placeholder 2"/>
          <p:cNvSpPr>
            <a:spLocks noGrp="1"/>
          </p:cNvSpPr>
          <p:nvPr>
            <p:ph type="pic" idx="1"/>
          </p:nvPr>
        </p:nvSpPr>
        <p:spPr>
          <a:xfrm>
            <a:off x="4779435" y="1225550"/>
            <a:ext cx="14630400" cy="8229600"/>
          </a:xfrm>
        </p:spPr>
        <p:txBody>
          <a:bodyPr rtlCol="0">
            <a:normAutofit/>
          </a:bodyPr>
          <a:lstStyle>
            <a:lvl1pPr marL="0" indent="0">
              <a:buNone/>
              <a:defRPr sz="7600"/>
            </a:lvl1pPr>
            <a:lvl2pPr marL="1088547" indent="0">
              <a:buNone/>
              <a:defRPr sz="6700"/>
            </a:lvl2pPr>
            <a:lvl3pPr marL="2177095" indent="0">
              <a:buNone/>
              <a:defRPr sz="5700"/>
            </a:lvl3pPr>
            <a:lvl4pPr marL="3265642" indent="0">
              <a:buNone/>
              <a:defRPr sz="4800"/>
            </a:lvl4pPr>
            <a:lvl5pPr marL="4354190" indent="0">
              <a:buNone/>
              <a:defRPr sz="4800"/>
            </a:lvl5pPr>
            <a:lvl6pPr marL="5442737" indent="0">
              <a:buNone/>
              <a:defRPr sz="4800"/>
            </a:lvl6pPr>
            <a:lvl7pPr marL="6531285" indent="0">
              <a:buNone/>
              <a:defRPr sz="4800"/>
            </a:lvl7pPr>
            <a:lvl8pPr marL="7619832" indent="0">
              <a:buNone/>
              <a:defRPr sz="4800"/>
            </a:lvl8pPr>
            <a:lvl9pPr marL="8708380" indent="0">
              <a:buNone/>
              <a:defRPr sz="48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4779435" y="10734677"/>
            <a:ext cx="14630400" cy="1609726"/>
          </a:xfrm>
        </p:spPr>
        <p:txBody>
          <a:bodyPr/>
          <a:lstStyle>
            <a:lvl1pPr marL="0" indent="0">
              <a:buNone/>
              <a:defRPr sz="3300"/>
            </a:lvl1pPr>
            <a:lvl2pPr marL="1088547" indent="0">
              <a:buNone/>
              <a:defRPr sz="2900"/>
            </a:lvl2pPr>
            <a:lvl3pPr marL="2177095" indent="0">
              <a:buNone/>
              <a:defRPr sz="2400"/>
            </a:lvl3pPr>
            <a:lvl4pPr marL="3265642" indent="0">
              <a:buNone/>
              <a:defRPr sz="2100"/>
            </a:lvl4pPr>
            <a:lvl5pPr marL="4354190" indent="0">
              <a:buNone/>
              <a:defRPr sz="2100"/>
            </a:lvl5pPr>
            <a:lvl6pPr marL="5442737" indent="0">
              <a:buNone/>
              <a:defRPr sz="2100"/>
            </a:lvl6pPr>
            <a:lvl7pPr marL="6531285" indent="0">
              <a:buNone/>
              <a:defRPr sz="2100"/>
            </a:lvl7pPr>
            <a:lvl8pPr marL="7619832" indent="0">
              <a:buNone/>
              <a:defRPr sz="2100"/>
            </a:lvl8pPr>
            <a:lvl9pPr marL="8708380" indent="0">
              <a:buNone/>
              <a:defRPr sz="2100"/>
            </a:lvl9pPr>
          </a:lstStyle>
          <a:p>
            <a:pPr lvl="0"/>
            <a:r>
              <a:rPr lang="en-US" smtClean="0"/>
              <a:t>Click to edit Master text styles</a:t>
            </a:r>
          </a:p>
        </p:txBody>
      </p:sp>
      <p:sp>
        <p:nvSpPr>
          <p:cNvPr id="5" name="Date Placeholder 4"/>
          <p:cNvSpPr>
            <a:spLocks noGrp="1"/>
          </p:cNvSpPr>
          <p:nvPr>
            <p:ph type="dt" sz="half" idx="10"/>
          </p:nvPr>
        </p:nvSpPr>
        <p:spPr>
          <a:xfrm>
            <a:off x="1219200" y="12712703"/>
            <a:ext cx="5689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6" name="Footer Placeholder 5"/>
          <p:cNvSpPr>
            <a:spLocks noGrp="1"/>
          </p:cNvSpPr>
          <p:nvPr>
            <p:ph type="ftr" sz="quarter" idx="11"/>
          </p:nvPr>
        </p:nvSpPr>
        <p:spPr>
          <a:xfrm>
            <a:off x="8331200" y="12712703"/>
            <a:ext cx="7721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7" name="Slide Number Placeholder 6"/>
          <p:cNvSpPr>
            <a:spLocks noGrp="1"/>
          </p:cNvSpPr>
          <p:nvPr>
            <p:ph type="sldNum" sz="quarter" idx="12"/>
          </p:nvPr>
        </p:nvSpPr>
        <p:spPr>
          <a:xfrm>
            <a:off x="21697950" y="13372529"/>
            <a:ext cx="2305050" cy="295849"/>
          </a:xfrm>
          <a:prstGeom prst="rect">
            <a:avLst/>
          </a:prstGeom>
        </p:spPr>
        <p:txBody>
          <a:bodyPr/>
          <a:lstStyle>
            <a:lvl1pPr>
              <a:defRPr smtClean="0"/>
            </a:lvl1pPr>
          </a:lstStyle>
          <a:p>
            <a:pPr>
              <a:defRPr/>
            </a:pPr>
            <a:fld id="{397ACBDC-0206-48CE-AEF5-8D345790684D}" type="slidenum">
              <a:rPr lang="en-GB"/>
              <a:pPr>
                <a:defRPr/>
              </a:pPr>
              <a:t>‹#›</a:t>
            </a:fld>
            <a:endParaRPr lang="en-GB"/>
          </a:p>
        </p:txBody>
      </p:sp>
    </p:spTree>
    <p:extLst>
      <p:ext uri="{BB962C8B-B14F-4D97-AF65-F5344CB8AC3E}">
        <p14:creationId xmlns:p14="http://schemas.microsoft.com/office/powerpoint/2010/main" val="16009039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ullet Columns">
    <p:spTree>
      <p:nvGrpSpPr>
        <p:cNvPr id="1" name=""/>
        <p:cNvGrpSpPr/>
        <p:nvPr/>
      </p:nvGrpSpPr>
      <p:grpSpPr>
        <a:xfrm>
          <a:off x="0" y="0"/>
          <a:ext cx="0" cy="0"/>
          <a:chOff x="0" y="0"/>
          <a:chExt cx="0" cy="0"/>
        </a:xfrm>
      </p:grpSpPr>
      <p:sp>
        <p:nvSpPr>
          <p:cNvPr id="24" name="Shape 24"/>
          <p:cNvSpPr>
            <a:spLocks noGrp="1"/>
          </p:cNvSpPr>
          <p:nvPr>
            <p:ph type="title"/>
          </p:nvPr>
        </p:nvSpPr>
        <p:spPr>
          <a:prstGeom prst="rect">
            <a:avLst/>
          </a:prstGeom>
        </p:spPr>
        <p:txBody>
          <a:bodyPr/>
          <a:lstStyle/>
          <a:p>
            <a:pPr lvl="0">
              <a:defRPr sz="1800">
                <a:solidFill>
                  <a:srgbClr val="000000"/>
                </a:solidFill>
              </a:defRPr>
            </a:pPr>
            <a:r>
              <a:rPr sz="10400">
                <a:solidFill>
                  <a:srgbClr val="74B3EA"/>
                </a:solidFill>
              </a:rPr>
              <a:t>Title Text</a:t>
            </a:r>
          </a:p>
        </p:txBody>
      </p:sp>
      <p:sp>
        <p:nvSpPr>
          <p:cNvPr id="25" name="Shape 25"/>
          <p:cNvSpPr>
            <a:spLocks noGrp="1"/>
          </p:cNvSpPr>
          <p:nvPr>
            <p:ph type="body" idx="1"/>
          </p:nvPr>
        </p:nvSpPr>
        <p:spPr>
          <a:prstGeom prst="rect">
            <a:avLst/>
          </a:prstGeom>
        </p:spPr>
        <p:txBody>
          <a:bodyPr/>
          <a:lstStyle/>
          <a:p>
            <a:pPr lvl="0">
              <a:defRPr sz="1800">
                <a:solidFill>
                  <a:srgbClr val="000000"/>
                </a:solidFill>
              </a:defRPr>
            </a:pPr>
            <a:r>
              <a:rPr sz="3000" dirty="0">
                <a:solidFill>
                  <a:srgbClr val="666666"/>
                </a:solidFill>
              </a:rPr>
              <a:t>Body Level One</a:t>
            </a:r>
          </a:p>
          <a:p>
            <a:pPr lvl="1">
              <a:defRPr sz="1800">
                <a:solidFill>
                  <a:srgbClr val="000000"/>
                </a:solidFill>
              </a:defRPr>
            </a:pPr>
            <a:r>
              <a:rPr sz="3000" dirty="0">
                <a:solidFill>
                  <a:srgbClr val="666666"/>
                </a:solidFill>
              </a:rPr>
              <a:t>Body Level Two</a:t>
            </a:r>
          </a:p>
          <a:p>
            <a:pPr lvl="2">
              <a:defRPr sz="1800">
                <a:solidFill>
                  <a:srgbClr val="000000"/>
                </a:solidFill>
              </a:defRPr>
            </a:pPr>
            <a:r>
              <a:rPr sz="3000" dirty="0">
                <a:solidFill>
                  <a:srgbClr val="666666"/>
                </a:solidFill>
              </a:rPr>
              <a:t>Body Level Three</a:t>
            </a:r>
          </a:p>
          <a:p>
            <a:pPr lvl="3">
              <a:defRPr sz="1800">
                <a:solidFill>
                  <a:srgbClr val="000000"/>
                </a:solidFill>
              </a:defRPr>
            </a:pPr>
            <a:r>
              <a:rPr sz="3000" dirty="0">
                <a:solidFill>
                  <a:srgbClr val="666666"/>
                </a:solidFill>
              </a:rPr>
              <a:t>Body Level Four</a:t>
            </a:r>
          </a:p>
          <a:p>
            <a:pPr lvl="4">
              <a:defRPr sz="1800">
                <a:solidFill>
                  <a:srgbClr val="000000"/>
                </a:solidFill>
              </a:defRPr>
            </a:pPr>
            <a:r>
              <a:rPr sz="3000" dirty="0">
                <a:solidFill>
                  <a:srgbClr val="666666"/>
                </a:solidFill>
              </a:rPr>
              <a:t>Body Level Five</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vider Slide">
    <p:spTree>
      <p:nvGrpSpPr>
        <p:cNvPr id="1" name=""/>
        <p:cNvGrpSpPr/>
        <p:nvPr/>
      </p:nvGrpSpPr>
      <p:grpSpPr>
        <a:xfrm>
          <a:off x="0" y="0"/>
          <a:ext cx="0" cy="0"/>
          <a:chOff x="0" y="0"/>
          <a:chExt cx="0" cy="0"/>
        </a:xfrm>
      </p:grpSpPr>
      <p:pic>
        <p:nvPicPr>
          <p:cNvPr id="4" name="Picture 6" descr="bg-aqua.png"/>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24384000" cy="137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9" descr="strapline-aqua.png"/>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15705423" y="565157"/>
            <a:ext cx="714375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95291" y="7689881"/>
            <a:ext cx="23317291" cy="882638"/>
          </a:xfrm>
        </p:spPr>
        <p:txBody>
          <a:bodyPr>
            <a:noAutofit/>
          </a:bodyPr>
          <a:lstStyle>
            <a:lvl1pPr>
              <a:defRPr sz="8600" b="0">
                <a:solidFill>
                  <a:schemeClr val="bg1"/>
                </a:solidFill>
              </a:defRPr>
            </a:lvl1pPr>
          </a:lstStyle>
          <a:p>
            <a:r>
              <a:rPr lang="en-US" smtClean="0"/>
              <a:t>Click to edit Master title style</a:t>
            </a:r>
            <a:endParaRPr lang="en-GB" dirty="0"/>
          </a:p>
        </p:txBody>
      </p:sp>
      <p:sp>
        <p:nvSpPr>
          <p:cNvPr id="3" name="Subtitle 2"/>
          <p:cNvSpPr>
            <a:spLocks noGrp="1"/>
          </p:cNvSpPr>
          <p:nvPr>
            <p:ph type="subTitle" idx="1"/>
          </p:nvPr>
        </p:nvSpPr>
        <p:spPr>
          <a:xfrm>
            <a:off x="524069" y="8772534"/>
            <a:ext cx="17068800" cy="800112"/>
          </a:xfrm>
        </p:spPr>
        <p:txBody>
          <a:bodyPr>
            <a:normAutofit/>
          </a:bodyPr>
          <a:lstStyle>
            <a:lvl1pPr marL="0" indent="0" algn="l">
              <a:buNone/>
              <a:defRPr sz="5200" b="0">
                <a:solidFill>
                  <a:srgbClr val="E1FFFA"/>
                </a:solidFill>
              </a:defRPr>
            </a:lvl1pPr>
            <a:lvl2pPr marL="1088500" indent="0" algn="ctr">
              <a:buNone/>
              <a:defRPr>
                <a:solidFill>
                  <a:schemeClr val="tx1">
                    <a:tint val="75000"/>
                  </a:schemeClr>
                </a:solidFill>
              </a:defRPr>
            </a:lvl2pPr>
            <a:lvl3pPr marL="2177000" indent="0" algn="ctr">
              <a:buNone/>
              <a:defRPr>
                <a:solidFill>
                  <a:schemeClr val="tx1">
                    <a:tint val="75000"/>
                  </a:schemeClr>
                </a:solidFill>
              </a:defRPr>
            </a:lvl3pPr>
            <a:lvl4pPr marL="3265500" indent="0" algn="ctr">
              <a:buNone/>
              <a:defRPr>
                <a:solidFill>
                  <a:schemeClr val="tx1">
                    <a:tint val="75000"/>
                  </a:schemeClr>
                </a:solidFill>
              </a:defRPr>
            </a:lvl4pPr>
            <a:lvl5pPr marL="4353999" indent="0" algn="ctr">
              <a:buNone/>
              <a:defRPr>
                <a:solidFill>
                  <a:schemeClr val="tx1">
                    <a:tint val="75000"/>
                  </a:schemeClr>
                </a:solidFill>
              </a:defRPr>
            </a:lvl5pPr>
            <a:lvl6pPr marL="5442499" indent="0" algn="ctr">
              <a:buNone/>
              <a:defRPr>
                <a:solidFill>
                  <a:schemeClr val="tx1">
                    <a:tint val="75000"/>
                  </a:schemeClr>
                </a:solidFill>
              </a:defRPr>
            </a:lvl6pPr>
            <a:lvl7pPr marL="6530999" indent="0" algn="ctr">
              <a:buNone/>
              <a:defRPr>
                <a:solidFill>
                  <a:schemeClr val="tx1">
                    <a:tint val="75000"/>
                  </a:schemeClr>
                </a:solidFill>
              </a:defRPr>
            </a:lvl7pPr>
            <a:lvl8pPr marL="7619494" indent="0" algn="ctr">
              <a:buNone/>
              <a:defRPr>
                <a:solidFill>
                  <a:schemeClr val="tx1">
                    <a:tint val="75000"/>
                  </a:schemeClr>
                </a:solidFill>
              </a:defRPr>
            </a:lvl8pPr>
            <a:lvl9pPr marL="8707997" indent="0" algn="ctr">
              <a:buNone/>
              <a:defRPr>
                <a:solidFill>
                  <a:schemeClr val="tx1">
                    <a:tint val="75000"/>
                  </a:schemeClr>
                </a:solidFill>
              </a:defRPr>
            </a:lvl9pPr>
          </a:lstStyle>
          <a:p>
            <a:r>
              <a:rPr lang="en-US" smtClean="0"/>
              <a:t>Click to edit Master subtitle style</a:t>
            </a:r>
            <a:endParaRPr lang="en-GB" dirty="0"/>
          </a:p>
        </p:txBody>
      </p:sp>
      <p:pic>
        <p:nvPicPr>
          <p:cNvPr id="7" name="Picture 8" descr="Brandworkz-Logo-Landscape-RGB-darkText-useAbove20mmHeight.png"/>
          <p:cNvPicPr>
            <a:picLocks noChangeAspect="1"/>
          </p:cNvPicPr>
          <p:nvPr userDrawn="1"/>
        </p:nvPicPr>
        <p:blipFill>
          <a:blip r:embed="rId4">
            <a:extLst>
              <a:ext uri="{28A0092B-C50C-407E-A947-70E740481C1C}">
                <a14:useLocalDpi xmlns:a14="http://schemas.microsoft.com/office/drawing/2010/main"/>
              </a:ext>
            </a:extLst>
          </a:blip>
          <a:srcRect/>
          <a:stretch>
            <a:fillRect/>
          </a:stretch>
        </p:blipFill>
        <p:spPr bwMode="auto">
          <a:xfrm>
            <a:off x="18401649" y="1571629"/>
            <a:ext cx="4447524" cy="2003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052772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marL="428543" indent="-428543">
              <a:spcBef>
                <a:spcPts val="4286"/>
              </a:spcBef>
              <a:buClr>
                <a:srgbClr val="00B6A7"/>
              </a:buClr>
              <a:buFont typeface="Wingdings" pitchFamily="2" charset="2"/>
              <a:buChar char="§"/>
              <a:defRPr baseline="0"/>
            </a:lvl1pPr>
            <a:lvl2pPr marL="857086" indent="-428543">
              <a:buClr>
                <a:srgbClr val="00B6A7"/>
              </a:buClr>
              <a:buFont typeface="Arial" pitchFamily="34" charset="0"/>
              <a:buChar char="•"/>
              <a:defRPr/>
            </a:lvl2pPr>
            <a:lvl3pPr marL="1285629" indent="-428543">
              <a:buClr>
                <a:srgbClr val="00B6A7"/>
              </a:buClr>
              <a:buSzPct val="80000"/>
              <a:buFont typeface="Wingdings" pitchFamily="2" charset="2"/>
              <a:buChar char="§"/>
              <a:defRPr/>
            </a:lvl3pPr>
            <a:lvl4pPr marL="1714172" indent="-428543">
              <a:buClr>
                <a:srgbClr val="00B6A7"/>
              </a:buClr>
              <a:buSzPct val="80000"/>
              <a:buFont typeface="Arial" pitchFamily="34" charset="0"/>
              <a:buChar char="•"/>
              <a:defRPr/>
            </a:lvl4pPr>
            <a:lvl5pPr marL="2142715" indent="-428543">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207B2C1D-AE13-4B7C-B705-ED5C89339841}" type="slidenum">
              <a:rPr lang="en-GB"/>
              <a:pPr>
                <a:defRPr/>
              </a:pPr>
              <a:t>‹#›</a:t>
            </a:fld>
            <a:endParaRPr lang="en-GB"/>
          </a:p>
        </p:txBody>
      </p:sp>
    </p:spTree>
    <p:extLst>
      <p:ext uri="{BB962C8B-B14F-4D97-AF65-F5344CB8AC3E}">
        <p14:creationId xmlns:p14="http://schemas.microsoft.com/office/powerpoint/2010/main" val="41639328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6168" y="8813807"/>
            <a:ext cx="20726400" cy="2724150"/>
          </a:xfrm>
        </p:spPr>
        <p:txBody>
          <a:bodyPr/>
          <a:lstStyle>
            <a:lvl1pPr algn="l">
              <a:defRPr sz="9500" b="1" cap="all"/>
            </a:lvl1pPr>
          </a:lstStyle>
          <a:p>
            <a:r>
              <a:rPr lang="en-US" smtClean="0"/>
              <a:t>Click to edit Master title style</a:t>
            </a:r>
            <a:endParaRPr lang="en-GB" dirty="0"/>
          </a:p>
        </p:txBody>
      </p:sp>
      <p:sp>
        <p:nvSpPr>
          <p:cNvPr id="3" name="Text Placeholder 2"/>
          <p:cNvSpPr>
            <a:spLocks noGrp="1"/>
          </p:cNvSpPr>
          <p:nvPr>
            <p:ph type="body" idx="1"/>
          </p:nvPr>
        </p:nvSpPr>
        <p:spPr>
          <a:xfrm>
            <a:off x="1926168" y="5813427"/>
            <a:ext cx="20726400" cy="3000374"/>
          </a:xfrm>
        </p:spPr>
        <p:txBody>
          <a:bodyPr anchor="b"/>
          <a:lstStyle>
            <a:lvl1pPr marL="0" indent="0">
              <a:buNone/>
              <a:defRPr sz="4800">
                <a:solidFill>
                  <a:schemeClr val="tx1">
                    <a:tint val="75000"/>
                  </a:schemeClr>
                </a:solidFill>
              </a:defRPr>
            </a:lvl1pPr>
            <a:lvl2pPr marL="1088500" indent="0">
              <a:buNone/>
              <a:defRPr sz="4300">
                <a:solidFill>
                  <a:schemeClr val="tx1">
                    <a:tint val="75000"/>
                  </a:schemeClr>
                </a:solidFill>
              </a:defRPr>
            </a:lvl2pPr>
            <a:lvl3pPr marL="2177000" indent="0">
              <a:buNone/>
              <a:defRPr sz="3800">
                <a:solidFill>
                  <a:schemeClr val="tx1">
                    <a:tint val="75000"/>
                  </a:schemeClr>
                </a:solidFill>
              </a:defRPr>
            </a:lvl3pPr>
            <a:lvl4pPr marL="3265500" indent="0">
              <a:buNone/>
              <a:defRPr sz="3300">
                <a:solidFill>
                  <a:schemeClr val="tx1">
                    <a:tint val="75000"/>
                  </a:schemeClr>
                </a:solidFill>
              </a:defRPr>
            </a:lvl4pPr>
            <a:lvl5pPr marL="4353999" indent="0">
              <a:buNone/>
              <a:defRPr sz="3300">
                <a:solidFill>
                  <a:schemeClr val="tx1">
                    <a:tint val="75000"/>
                  </a:schemeClr>
                </a:solidFill>
              </a:defRPr>
            </a:lvl5pPr>
            <a:lvl6pPr marL="5442499" indent="0">
              <a:buNone/>
              <a:defRPr sz="3300">
                <a:solidFill>
                  <a:schemeClr val="tx1">
                    <a:tint val="75000"/>
                  </a:schemeClr>
                </a:solidFill>
              </a:defRPr>
            </a:lvl6pPr>
            <a:lvl7pPr marL="6530999" indent="0">
              <a:buNone/>
              <a:defRPr sz="3300">
                <a:solidFill>
                  <a:schemeClr val="tx1">
                    <a:tint val="75000"/>
                  </a:schemeClr>
                </a:solidFill>
              </a:defRPr>
            </a:lvl7pPr>
            <a:lvl8pPr marL="7619494" indent="0">
              <a:buNone/>
              <a:defRPr sz="3300">
                <a:solidFill>
                  <a:schemeClr val="tx1">
                    <a:tint val="75000"/>
                  </a:schemeClr>
                </a:solidFill>
              </a:defRPr>
            </a:lvl8pPr>
            <a:lvl9pPr marL="8707997" indent="0">
              <a:buNone/>
              <a:defRPr sz="3300">
                <a:solidFill>
                  <a:schemeClr val="tx1">
                    <a:tint val="75000"/>
                  </a:schemeClr>
                </a:solidFill>
              </a:defRPr>
            </a:lvl9pPr>
          </a:lstStyle>
          <a:p>
            <a:pPr lvl="0"/>
            <a:r>
              <a:rPr lang="en-US" smtClean="0"/>
              <a:t>Click to edit Master text styles</a:t>
            </a:r>
          </a:p>
        </p:txBody>
      </p:sp>
      <p:sp>
        <p:nvSpPr>
          <p:cNvPr id="4"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27C77D00-6E9F-4FB3-8E24-73816810E4E6}" type="slidenum">
              <a:rPr lang="en-GB"/>
              <a:pPr>
                <a:defRPr/>
              </a:pPr>
              <a:t>‹#›</a:t>
            </a:fld>
            <a:endParaRPr lang="en-GB"/>
          </a:p>
        </p:txBody>
      </p:sp>
    </p:spTree>
    <p:extLst>
      <p:ext uri="{BB962C8B-B14F-4D97-AF65-F5344CB8AC3E}">
        <p14:creationId xmlns:p14="http://schemas.microsoft.com/office/powerpoint/2010/main" val="11146968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219200" y="3200407"/>
            <a:ext cx="10769600" cy="9051926"/>
          </a:xfrm>
        </p:spPr>
        <p:txBody>
          <a:bodyPr>
            <a:normAutofit/>
          </a:bodyPr>
          <a:lstStyle>
            <a:lvl1pPr>
              <a:defRPr sz="5700"/>
            </a:lvl1pPr>
            <a:lvl2pPr>
              <a:defRPr sz="5700"/>
            </a:lvl2pPr>
            <a:lvl3pPr>
              <a:defRPr sz="5700"/>
            </a:lvl3pPr>
            <a:lvl4pPr>
              <a:defRPr sz="5700"/>
            </a:lvl4pPr>
            <a:lvl5pPr>
              <a:defRPr sz="5700"/>
            </a:lvl5pPr>
            <a:lvl6pPr>
              <a:defRPr sz="4300"/>
            </a:lvl6pPr>
            <a:lvl7pPr>
              <a:defRPr sz="4300"/>
            </a:lvl7pPr>
            <a:lvl8pPr>
              <a:defRPr sz="4300"/>
            </a:lvl8pPr>
            <a:lvl9pPr>
              <a:defRPr sz="4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12395200" y="3200407"/>
            <a:ext cx="10769600" cy="9051926"/>
          </a:xfrm>
        </p:spPr>
        <p:txBody>
          <a:bodyPr>
            <a:normAutofit/>
          </a:bodyPr>
          <a:lstStyle>
            <a:lvl1pPr>
              <a:defRPr sz="5700"/>
            </a:lvl1pPr>
            <a:lvl2pPr>
              <a:defRPr sz="5700"/>
            </a:lvl2pPr>
            <a:lvl3pPr>
              <a:defRPr sz="5700"/>
            </a:lvl3pPr>
            <a:lvl4pPr>
              <a:defRPr sz="5700"/>
            </a:lvl4pPr>
            <a:lvl5pPr>
              <a:defRPr sz="5700"/>
            </a:lvl5pPr>
            <a:lvl6pPr>
              <a:defRPr sz="4300"/>
            </a:lvl6pPr>
            <a:lvl7pPr>
              <a:defRPr sz="4300"/>
            </a:lvl7pPr>
            <a:lvl8pPr>
              <a:defRPr sz="4300"/>
            </a:lvl8pPr>
            <a:lvl9pPr>
              <a:defRPr sz="4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20B12397-1A07-4C59-9492-DF88D0D489DA}" type="slidenum">
              <a:rPr lang="en-GB"/>
              <a:pPr>
                <a:defRPr/>
              </a:pPr>
              <a:t>‹#›</a:t>
            </a:fld>
            <a:endParaRPr lang="en-GB"/>
          </a:p>
        </p:txBody>
      </p:sp>
    </p:spTree>
    <p:extLst>
      <p:ext uri="{BB962C8B-B14F-4D97-AF65-F5344CB8AC3E}">
        <p14:creationId xmlns:p14="http://schemas.microsoft.com/office/powerpoint/2010/main" val="14717869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219200" y="3070231"/>
            <a:ext cx="10773835" cy="1279526"/>
          </a:xfrm>
        </p:spPr>
        <p:txBody>
          <a:bodyPr anchor="b"/>
          <a:lstStyle>
            <a:lvl1pPr marL="0" indent="0">
              <a:buNone/>
              <a:defRPr sz="5700" b="1"/>
            </a:lvl1pPr>
            <a:lvl2pPr marL="1088500" indent="0">
              <a:buNone/>
              <a:defRPr sz="4800" b="1"/>
            </a:lvl2pPr>
            <a:lvl3pPr marL="2177000" indent="0">
              <a:buNone/>
              <a:defRPr sz="4300" b="1"/>
            </a:lvl3pPr>
            <a:lvl4pPr marL="3265500" indent="0">
              <a:buNone/>
              <a:defRPr sz="3800" b="1"/>
            </a:lvl4pPr>
            <a:lvl5pPr marL="4353999" indent="0">
              <a:buNone/>
              <a:defRPr sz="3800" b="1"/>
            </a:lvl5pPr>
            <a:lvl6pPr marL="5442499" indent="0">
              <a:buNone/>
              <a:defRPr sz="3800" b="1"/>
            </a:lvl6pPr>
            <a:lvl7pPr marL="6530999" indent="0">
              <a:buNone/>
              <a:defRPr sz="3800" b="1"/>
            </a:lvl7pPr>
            <a:lvl8pPr marL="7619494" indent="0">
              <a:buNone/>
              <a:defRPr sz="3800" b="1"/>
            </a:lvl8pPr>
            <a:lvl9pPr marL="8707997" indent="0">
              <a:buNone/>
              <a:defRPr sz="38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3835" cy="7902576"/>
          </a:xfrm>
        </p:spPr>
        <p:txBody>
          <a:bodyPr/>
          <a:lstStyle>
            <a:lvl1pPr>
              <a:defRPr sz="5700"/>
            </a:lvl1pPr>
            <a:lvl2pPr>
              <a:defRPr sz="4800"/>
            </a:lvl2pPr>
            <a:lvl3pPr>
              <a:defRPr sz="4300"/>
            </a:lvl3pPr>
            <a:lvl4pPr>
              <a:defRPr sz="3800"/>
            </a:lvl4pPr>
            <a:lvl5pPr>
              <a:defRPr sz="3800"/>
            </a:lvl5pPr>
            <a:lvl6pPr>
              <a:defRPr sz="3800"/>
            </a:lvl6pPr>
            <a:lvl7pPr>
              <a:defRPr sz="3800"/>
            </a:lvl7pPr>
            <a:lvl8pPr>
              <a:defRPr sz="3800"/>
            </a:lvl8pPr>
            <a:lvl9pPr>
              <a:defRPr sz="3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12386745" y="3070231"/>
            <a:ext cx="10778067" cy="1279526"/>
          </a:xfrm>
        </p:spPr>
        <p:txBody>
          <a:bodyPr anchor="b"/>
          <a:lstStyle>
            <a:lvl1pPr marL="0" indent="0">
              <a:buNone/>
              <a:defRPr sz="5700" b="1"/>
            </a:lvl1pPr>
            <a:lvl2pPr marL="1088500" indent="0">
              <a:buNone/>
              <a:defRPr sz="4800" b="1"/>
            </a:lvl2pPr>
            <a:lvl3pPr marL="2177000" indent="0">
              <a:buNone/>
              <a:defRPr sz="4300" b="1"/>
            </a:lvl3pPr>
            <a:lvl4pPr marL="3265500" indent="0">
              <a:buNone/>
              <a:defRPr sz="3800" b="1"/>
            </a:lvl4pPr>
            <a:lvl5pPr marL="4353999" indent="0">
              <a:buNone/>
              <a:defRPr sz="3800" b="1"/>
            </a:lvl5pPr>
            <a:lvl6pPr marL="5442499" indent="0">
              <a:buNone/>
              <a:defRPr sz="3800" b="1"/>
            </a:lvl6pPr>
            <a:lvl7pPr marL="6530999" indent="0">
              <a:buNone/>
              <a:defRPr sz="3800" b="1"/>
            </a:lvl7pPr>
            <a:lvl8pPr marL="7619494" indent="0">
              <a:buNone/>
              <a:defRPr sz="3800" b="1"/>
            </a:lvl8pPr>
            <a:lvl9pPr marL="8707997" indent="0">
              <a:buNone/>
              <a:defRPr sz="3800" b="1"/>
            </a:lvl9pPr>
          </a:lstStyle>
          <a:p>
            <a:pPr lvl="0"/>
            <a:r>
              <a:rPr lang="en-US" smtClean="0"/>
              <a:t>Click to edit Master text styles</a:t>
            </a:r>
          </a:p>
        </p:txBody>
      </p:sp>
      <p:sp>
        <p:nvSpPr>
          <p:cNvPr id="6" name="Content Placeholder 5"/>
          <p:cNvSpPr>
            <a:spLocks noGrp="1"/>
          </p:cNvSpPr>
          <p:nvPr>
            <p:ph sz="quarter" idx="4"/>
          </p:nvPr>
        </p:nvSpPr>
        <p:spPr>
          <a:xfrm>
            <a:off x="12386745" y="4349750"/>
            <a:ext cx="10778067" cy="7902576"/>
          </a:xfrm>
        </p:spPr>
        <p:txBody>
          <a:bodyPr/>
          <a:lstStyle>
            <a:lvl1pPr>
              <a:defRPr sz="5700"/>
            </a:lvl1pPr>
            <a:lvl2pPr>
              <a:defRPr sz="4800"/>
            </a:lvl2pPr>
            <a:lvl3pPr>
              <a:defRPr sz="4300"/>
            </a:lvl3pPr>
            <a:lvl4pPr>
              <a:defRPr sz="3800"/>
            </a:lvl4pPr>
            <a:lvl5pPr>
              <a:defRPr sz="3800"/>
            </a:lvl5pPr>
            <a:lvl6pPr>
              <a:defRPr sz="3800"/>
            </a:lvl6pPr>
            <a:lvl7pPr>
              <a:defRPr sz="3800"/>
            </a:lvl7pPr>
            <a:lvl8pPr>
              <a:defRPr sz="3800"/>
            </a:lvl8pPr>
            <a:lvl9pPr>
              <a:defRPr sz="3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5369A026-188C-4DC3-87BF-E08089A257AB}" type="slidenum">
              <a:rPr lang="en-GB"/>
              <a:pPr>
                <a:defRPr/>
              </a:pPr>
              <a:t>‹#›</a:t>
            </a:fld>
            <a:endParaRPr lang="en-GB"/>
          </a:p>
        </p:txBody>
      </p:sp>
    </p:spTree>
    <p:extLst>
      <p:ext uri="{BB962C8B-B14F-4D97-AF65-F5344CB8AC3E}">
        <p14:creationId xmlns:p14="http://schemas.microsoft.com/office/powerpoint/2010/main" val="34644647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31864FD5-ADCA-459F-9F05-7F3E84D2065B}" type="slidenum">
              <a:rPr lang="en-GB"/>
              <a:pPr>
                <a:defRPr/>
              </a:pPr>
              <a:t>‹#›</a:t>
            </a:fld>
            <a:endParaRPr lang="en-GB"/>
          </a:p>
        </p:txBody>
      </p:sp>
    </p:spTree>
    <p:extLst>
      <p:ext uri="{BB962C8B-B14F-4D97-AF65-F5344CB8AC3E}">
        <p14:creationId xmlns:p14="http://schemas.microsoft.com/office/powerpoint/2010/main" val="34845777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8BC27B5B-C103-44C5-9163-3C30F0766DFD}" type="slidenum">
              <a:rPr lang="en-GB"/>
              <a:pPr>
                <a:defRPr/>
              </a:pPr>
              <a:t>‹#›</a:t>
            </a:fld>
            <a:endParaRPr lang="en-GB"/>
          </a:p>
        </p:txBody>
      </p:sp>
    </p:spTree>
    <p:extLst>
      <p:ext uri="{BB962C8B-B14F-4D97-AF65-F5344CB8AC3E}">
        <p14:creationId xmlns:p14="http://schemas.microsoft.com/office/powerpoint/2010/main" val="293895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vider slide">
    <p:spTree>
      <p:nvGrpSpPr>
        <p:cNvPr id="1" name=""/>
        <p:cNvGrpSpPr/>
        <p:nvPr/>
      </p:nvGrpSpPr>
      <p:grpSpPr>
        <a:xfrm>
          <a:off x="0" y="0"/>
          <a:ext cx="0" cy="0"/>
          <a:chOff x="0" y="0"/>
          <a:chExt cx="0" cy="0"/>
        </a:xfrm>
      </p:grpSpPr>
      <p:pic>
        <p:nvPicPr>
          <p:cNvPr id="4" name="Picture 6" descr="bg-purple.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24384000" cy="137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95291" y="7689877"/>
            <a:ext cx="23317291" cy="882638"/>
          </a:xfrm>
        </p:spPr>
        <p:txBody>
          <a:bodyPr>
            <a:noAutofit/>
          </a:bodyPr>
          <a:lstStyle>
            <a:lvl1pPr>
              <a:defRPr sz="8600" b="0">
                <a:solidFill>
                  <a:schemeClr val="bg1"/>
                </a:solidFill>
              </a:defRPr>
            </a:lvl1pPr>
          </a:lstStyle>
          <a:p>
            <a:r>
              <a:rPr lang="en-US" smtClean="0"/>
              <a:t>Click to edit Master title style</a:t>
            </a:r>
            <a:endParaRPr lang="en-GB" dirty="0"/>
          </a:p>
        </p:txBody>
      </p:sp>
      <p:sp>
        <p:nvSpPr>
          <p:cNvPr id="3" name="Subtitle 2"/>
          <p:cNvSpPr>
            <a:spLocks noGrp="1"/>
          </p:cNvSpPr>
          <p:nvPr>
            <p:ph type="subTitle" idx="1"/>
          </p:nvPr>
        </p:nvSpPr>
        <p:spPr>
          <a:xfrm>
            <a:off x="524069" y="8772534"/>
            <a:ext cx="17068800" cy="800112"/>
          </a:xfrm>
        </p:spPr>
        <p:txBody>
          <a:bodyPr>
            <a:normAutofit/>
          </a:bodyPr>
          <a:lstStyle>
            <a:lvl1pPr marL="0" indent="0" algn="l">
              <a:buNone/>
              <a:defRPr sz="5200" b="0">
                <a:solidFill>
                  <a:srgbClr val="E4CDFA"/>
                </a:solidFill>
              </a:defRPr>
            </a:lvl1pPr>
            <a:lvl2pPr marL="1088547" indent="0" algn="ctr">
              <a:buNone/>
              <a:defRPr>
                <a:solidFill>
                  <a:schemeClr val="tx1">
                    <a:tint val="75000"/>
                  </a:schemeClr>
                </a:solidFill>
              </a:defRPr>
            </a:lvl2pPr>
            <a:lvl3pPr marL="2177095" indent="0" algn="ctr">
              <a:buNone/>
              <a:defRPr>
                <a:solidFill>
                  <a:schemeClr val="tx1">
                    <a:tint val="75000"/>
                  </a:schemeClr>
                </a:solidFill>
              </a:defRPr>
            </a:lvl3pPr>
            <a:lvl4pPr marL="3265642" indent="0" algn="ctr">
              <a:buNone/>
              <a:defRPr>
                <a:solidFill>
                  <a:schemeClr val="tx1">
                    <a:tint val="75000"/>
                  </a:schemeClr>
                </a:solidFill>
              </a:defRPr>
            </a:lvl4pPr>
            <a:lvl5pPr marL="4354190" indent="0" algn="ctr">
              <a:buNone/>
              <a:defRPr>
                <a:solidFill>
                  <a:schemeClr val="tx1">
                    <a:tint val="75000"/>
                  </a:schemeClr>
                </a:solidFill>
              </a:defRPr>
            </a:lvl5pPr>
            <a:lvl6pPr marL="5442737" indent="0" algn="ctr">
              <a:buNone/>
              <a:defRPr>
                <a:solidFill>
                  <a:schemeClr val="tx1">
                    <a:tint val="75000"/>
                  </a:schemeClr>
                </a:solidFill>
              </a:defRPr>
            </a:lvl6pPr>
            <a:lvl7pPr marL="6531285" indent="0" algn="ctr">
              <a:buNone/>
              <a:defRPr>
                <a:solidFill>
                  <a:schemeClr val="tx1">
                    <a:tint val="75000"/>
                  </a:schemeClr>
                </a:solidFill>
              </a:defRPr>
            </a:lvl7pPr>
            <a:lvl8pPr marL="7619832" indent="0" algn="ctr">
              <a:buNone/>
              <a:defRPr>
                <a:solidFill>
                  <a:schemeClr val="tx1">
                    <a:tint val="75000"/>
                  </a:schemeClr>
                </a:solidFill>
              </a:defRPr>
            </a:lvl8pPr>
            <a:lvl9pPr marL="8708380" indent="0" algn="ctr">
              <a:buNone/>
              <a:defRPr>
                <a:solidFill>
                  <a:schemeClr val="tx1">
                    <a:tint val="75000"/>
                  </a:schemeClr>
                </a:solidFill>
              </a:defRPr>
            </a:lvl9pPr>
          </a:lstStyle>
          <a:p>
            <a:r>
              <a:rPr lang="en-US" smtClean="0"/>
              <a:t>Click to edit Master subtitle style</a:t>
            </a:r>
            <a:endParaRPr lang="en-GB" dirty="0"/>
          </a:p>
        </p:txBody>
      </p:sp>
      <p:pic>
        <p:nvPicPr>
          <p:cNvPr id="7" name="Picture 8" descr="Brandworkz-Logo-Landscape-RGB-darkText-useAbove20mmHeight.png"/>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18401649" y="1571629"/>
            <a:ext cx="4447524" cy="2003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0" descr="strapline-purple.png"/>
          <p:cNvPicPr>
            <a:picLocks noChangeAspect="1"/>
          </p:cNvPicPr>
          <p:nvPr userDrawn="1"/>
        </p:nvPicPr>
        <p:blipFill>
          <a:blip r:embed="rId4">
            <a:extLst>
              <a:ext uri="{28A0092B-C50C-407E-A947-70E740481C1C}">
                <a14:useLocalDpi xmlns:a14="http://schemas.microsoft.com/office/drawing/2010/main"/>
              </a:ext>
            </a:extLst>
          </a:blip>
          <a:srcRect/>
          <a:stretch>
            <a:fillRect/>
          </a:stretch>
        </p:blipFill>
        <p:spPr bwMode="auto">
          <a:xfrm>
            <a:off x="15705423" y="571501"/>
            <a:ext cx="714375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12185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9" y="546103"/>
            <a:ext cx="8022168" cy="2324102"/>
          </a:xfrm>
        </p:spPr>
        <p:txBody>
          <a:bodyPr anchor="b"/>
          <a:lstStyle>
            <a:lvl1pPr algn="l">
              <a:defRPr sz="4800" b="1"/>
            </a:lvl1pPr>
          </a:lstStyle>
          <a:p>
            <a:r>
              <a:rPr lang="en-US" smtClean="0"/>
              <a:t>Click to edit Master title style</a:t>
            </a:r>
            <a:endParaRPr lang="en-GB"/>
          </a:p>
        </p:txBody>
      </p:sp>
      <p:sp>
        <p:nvSpPr>
          <p:cNvPr id="3" name="Content Placeholder 2"/>
          <p:cNvSpPr>
            <a:spLocks noGrp="1"/>
          </p:cNvSpPr>
          <p:nvPr>
            <p:ph idx="1"/>
          </p:nvPr>
        </p:nvSpPr>
        <p:spPr>
          <a:xfrm>
            <a:off x="9533467" y="546109"/>
            <a:ext cx="13631333" cy="11706226"/>
          </a:xfrm>
        </p:spPr>
        <p:txBody>
          <a:bodyPr/>
          <a:lstStyle>
            <a:lvl1pPr>
              <a:defRPr sz="7600"/>
            </a:lvl1pPr>
            <a:lvl2pPr>
              <a:defRPr sz="6700"/>
            </a:lvl2pPr>
            <a:lvl3pPr>
              <a:defRPr sz="5700"/>
            </a:lvl3pPr>
            <a:lvl4pPr>
              <a:defRPr sz="4800"/>
            </a:lvl4pPr>
            <a:lvl5pPr>
              <a:defRPr sz="4800"/>
            </a:lvl5pPr>
            <a:lvl6pPr>
              <a:defRPr sz="4800"/>
            </a:lvl6pPr>
            <a:lvl7pPr>
              <a:defRPr sz="4800"/>
            </a:lvl7pPr>
            <a:lvl8pPr>
              <a:defRPr sz="4800"/>
            </a:lvl8pPr>
            <a:lvl9pPr>
              <a:defRPr sz="4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219209" y="2870207"/>
            <a:ext cx="8022168" cy="9382126"/>
          </a:xfrm>
        </p:spPr>
        <p:txBody>
          <a:bodyPr/>
          <a:lstStyle>
            <a:lvl1pPr marL="0" indent="0">
              <a:buNone/>
              <a:defRPr sz="3300"/>
            </a:lvl1pPr>
            <a:lvl2pPr marL="1088500" indent="0">
              <a:buNone/>
              <a:defRPr sz="2900"/>
            </a:lvl2pPr>
            <a:lvl3pPr marL="2177000" indent="0">
              <a:buNone/>
              <a:defRPr sz="2400"/>
            </a:lvl3pPr>
            <a:lvl4pPr marL="3265500" indent="0">
              <a:buNone/>
              <a:defRPr sz="2100"/>
            </a:lvl4pPr>
            <a:lvl5pPr marL="4353999" indent="0">
              <a:buNone/>
              <a:defRPr sz="2100"/>
            </a:lvl5pPr>
            <a:lvl6pPr marL="5442499" indent="0">
              <a:buNone/>
              <a:defRPr sz="2100"/>
            </a:lvl6pPr>
            <a:lvl7pPr marL="6530999" indent="0">
              <a:buNone/>
              <a:defRPr sz="2100"/>
            </a:lvl7pPr>
            <a:lvl8pPr marL="7619494" indent="0">
              <a:buNone/>
              <a:defRPr sz="2100"/>
            </a:lvl8pPr>
            <a:lvl9pPr marL="8707997" indent="0">
              <a:buNone/>
              <a:defRPr sz="2100"/>
            </a:lvl9pPr>
          </a:lstStyle>
          <a:p>
            <a:pPr lvl="0"/>
            <a:r>
              <a:rPr lang="en-US" smtClean="0"/>
              <a:t>Click to edit Master text styles</a:t>
            </a:r>
          </a:p>
        </p:txBody>
      </p:sp>
      <p:sp>
        <p:nvSpPr>
          <p:cNvPr id="5"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65AC444C-B9DA-4928-A240-B2A51187CE82}" type="slidenum">
              <a:rPr lang="en-GB"/>
              <a:pPr>
                <a:defRPr/>
              </a:pPr>
              <a:t>‹#›</a:t>
            </a:fld>
            <a:endParaRPr lang="en-GB"/>
          </a:p>
        </p:txBody>
      </p:sp>
    </p:spTree>
    <p:extLst>
      <p:ext uri="{BB962C8B-B14F-4D97-AF65-F5344CB8AC3E}">
        <p14:creationId xmlns:p14="http://schemas.microsoft.com/office/powerpoint/2010/main" val="31459772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435" y="9601205"/>
            <a:ext cx="14630400" cy="1133478"/>
          </a:xfrm>
        </p:spPr>
        <p:txBody>
          <a:bodyPr anchor="b"/>
          <a:lstStyle>
            <a:lvl1pPr algn="l">
              <a:defRPr sz="4800" b="1"/>
            </a:lvl1pPr>
          </a:lstStyle>
          <a:p>
            <a:r>
              <a:rPr lang="en-US" smtClean="0"/>
              <a:t>Click to edit Master title style</a:t>
            </a:r>
            <a:endParaRPr lang="en-GB"/>
          </a:p>
        </p:txBody>
      </p:sp>
      <p:sp>
        <p:nvSpPr>
          <p:cNvPr id="3" name="Picture Placeholder 2"/>
          <p:cNvSpPr>
            <a:spLocks noGrp="1"/>
          </p:cNvSpPr>
          <p:nvPr>
            <p:ph type="pic" idx="1"/>
          </p:nvPr>
        </p:nvSpPr>
        <p:spPr>
          <a:xfrm>
            <a:off x="4779435" y="1225550"/>
            <a:ext cx="14630400" cy="8229600"/>
          </a:xfrm>
        </p:spPr>
        <p:txBody>
          <a:bodyPr rtlCol="0">
            <a:normAutofit/>
          </a:bodyPr>
          <a:lstStyle>
            <a:lvl1pPr marL="0" indent="0">
              <a:buNone/>
              <a:defRPr sz="7600"/>
            </a:lvl1pPr>
            <a:lvl2pPr marL="1088500" indent="0">
              <a:buNone/>
              <a:defRPr sz="6700"/>
            </a:lvl2pPr>
            <a:lvl3pPr marL="2177000" indent="0">
              <a:buNone/>
              <a:defRPr sz="5700"/>
            </a:lvl3pPr>
            <a:lvl4pPr marL="3265500" indent="0">
              <a:buNone/>
              <a:defRPr sz="4800"/>
            </a:lvl4pPr>
            <a:lvl5pPr marL="4353999" indent="0">
              <a:buNone/>
              <a:defRPr sz="4800"/>
            </a:lvl5pPr>
            <a:lvl6pPr marL="5442499" indent="0">
              <a:buNone/>
              <a:defRPr sz="4800"/>
            </a:lvl6pPr>
            <a:lvl7pPr marL="6530999" indent="0">
              <a:buNone/>
              <a:defRPr sz="4800"/>
            </a:lvl7pPr>
            <a:lvl8pPr marL="7619494" indent="0">
              <a:buNone/>
              <a:defRPr sz="4800"/>
            </a:lvl8pPr>
            <a:lvl9pPr marL="8707997" indent="0">
              <a:buNone/>
              <a:defRPr sz="48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4779435" y="10734681"/>
            <a:ext cx="14630400" cy="1609726"/>
          </a:xfrm>
        </p:spPr>
        <p:txBody>
          <a:bodyPr/>
          <a:lstStyle>
            <a:lvl1pPr marL="0" indent="0">
              <a:buNone/>
              <a:defRPr sz="3300"/>
            </a:lvl1pPr>
            <a:lvl2pPr marL="1088500" indent="0">
              <a:buNone/>
              <a:defRPr sz="2900"/>
            </a:lvl2pPr>
            <a:lvl3pPr marL="2177000" indent="0">
              <a:buNone/>
              <a:defRPr sz="2400"/>
            </a:lvl3pPr>
            <a:lvl4pPr marL="3265500" indent="0">
              <a:buNone/>
              <a:defRPr sz="2100"/>
            </a:lvl4pPr>
            <a:lvl5pPr marL="4353999" indent="0">
              <a:buNone/>
              <a:defRPr sz="2100"/>
            </a:lvl5pPr>
            <a:lvl6pPr marL="5442499" indent="0">
              <a:buNone/>
              <a:defRPr sz="2100"/>
            </a:lvl6pPr>
            <a:lvl7pPr marL="6530999" indent="0">
              <a:buNone/>
              <a:defRPr sz="2100"/>
            </a:lvl7pPr>
            <a:lvl8pPr marL="7619494" indent="0">
              <a:buNone/>
              <a:defRPr sz="2100"/>
            </a:lvl8pPr>
            <a:lvl9pPr marL="8707997" indent="0">
              <a:buNone/>
              <a:defRPr sz="2100"/>
            </a:lvl9pPr>
          </a:lstStyle>
          <a:p>
            <a:pPr lvl="0"/>
            <a:r>
              <a:rPr lang="en-US" smtClean="0"/>
              <a:t>Click to edit Master text styles</a:t>
            </a:r>
          </a:p>
        </p:txBody>
      </p:sp>
      <p:sp>
        <p:nvSpPr>
          <p:cNvPr id="5"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1C6CA539-DCE7-4AB5-B306-22F1F75756C2}" type="slidenum">
              <a:rPr lang="en-GB"/>
              <a:pPr>
                <a:defRPr/>
              </a:pPr>
              <a:t>‹#›</a:t>
            </a:fld>
            <a:endParaRPr lang="en-GB"/>
          </a:p>
        </p:txBody>
      </p:sp>
    </p:spTree>
    <p:extLst>
      <p:ext uri="{BB962C8B-B14F-4D97-AF65-F5344CB8AC3E}">
        <p14:creationId xmlns:p14="http://schemas.microsoft.com/office/powerpoint/2010/main" val="35223772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Divider Slide">
    <p:spTree>
      <p:nvGrpSpPr>
        <p:cNvPr id="1" name=""/>
        <p:cNvGrpSpPr/>
        <p:nvPr/>
      </p:nvGrpSpPr>
      <p:grpSpPr>
        <a:xfrm>
          <a:off x="0" y="0"/>
          <a:ext cx="0" cy="0"/>
          <a:chOff x="0" y="0"/>
          <a:chExt cx="0" cy="0"/>
        </a:xfrm>
      </p:grpSpPr>
      <p:pic>
        <p:nvPicPr>
          <p:cNvPr id="4" name="Picture 6" descr="bg-aqua.png"/>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24384000" cy="137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9" descr="strapline-aqua.png"/>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15705423" y="565157"/>
            <a:ext cx="714375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95291" y="7689881"/>
            <a:ext cx="23317291" cy="882638"/>
          </a:xfrm>
        </p:spPr>
        <p:txBody>
          <a:bodyPr>
            <a:noAutofit/>
          </a:bodyPr>
          <a:lstStyle>
            <a:lvl1pPr>
              <a:defRPr sz="8600" b="0">
                <a:solidFill>
                  <a:schemeClr val="bg1"/>
                </a:solidFill>
              </a:defRPr>
            </a:lvl1pPr>
          </a:lstStyle>
          <a:p>
            <a:r>
              <a:rPr lang="en-US" smtClean="0"/>
              <a:t>Click to edit Master title style</a:t>
            </a:r>
            <a:endParaRPr lang="en-GB" dirty="0"/>
          </a:p>
        </p:txBody>
      </p:sp>
      <p:sp>
        <p:nvSpPr>
          <p:cNvPr id="3" name="Subtitle 2"/>
          <p:cNvSpPr>
            <a:spLocks noGrp="1"/>
          </p:cNvSpPr>
          <p:nvPr>
            <p:ph type="subTitle" idx="1"/>
          </p:nvPr>
        </p:nvSpPr>
        <p:spPr>
          <a:xfrm>
            <a:off x="524069" y="8772534"/>
            <a:ext cx="17068800" cy="800112"/>
          </a:xfrm>
        </p:spPr>
        <p:txBody>
          <a:bodyPr>
            <a:normAutofit/>
          </a:bodyPr>
          <a:lstStyle>
            <a:lvl1pPr marL="0" indent="0" algn="l">
              <a:buNone/>
              <a:defRPr sz="5200" b="0">
                <a:solidFill>
                  <a:srgbClr val="E1FFFA"/>
                </a:solidFill>
              </a:defRPr>
            </a:lvl1pPr>
            <a:lvl2pPr marL="1088500" indent="0" algn="ctr">
              <a:buNone/>
              <a:defRPr>
                <a:solidFill>
                  <a:schemeClr val="tx1">
                    <a:tint val="75000"/>
                  </a:schemeClr>
                </a:solidFill>
              </a:defRPr>
            </a:lvl2pPr>
            <a:lvl3pPr marL="2177000" indent="0" algn="ctr">
              <a:buNone/>
              <a:defRPr>
                <a:solidFill>
                  <a:schemeClr val="tx1">
                    <a:tint val="75000"/>
                  </a:schemeClr>
                </a:solidFill>
              </a:defRPr>
            </a:lvl3pPr>
            <a:lvl4pPr marL="3265500" indent="0" algn="ctr">
              <a:buNone/>
              <a:defRPr>
                <a:solidFill>
                  <a:schemeClr val="tx1">
                    <a:tint val="75000"/>
                  </a:schemeClr>
                </a:solidFill>
              </a:defRPr>
            </a:lvl4pPr>
            <a:lvl5pPr marL="4353999" indent="0" algn="ctr">
              <a:buNone/>
              <a:defRPr>
                <a:solidFill>
                  <a:schemeClr val="tx1">
                    <a:tint val="75000"/>
                  </a:schemeClr>
                </a:solidFill>
              </a:defRPr>
            </a:lvl5pPr>
            <a:lvl6pPr marL="5442499" indent="0" algn="ctr">
              <a:buNone/>
              <a:defRPr>
                <a:solidFill>
                  <a:schemeClr val="tx1">
                    <a:tint val="75000"/>
                  </a:schemeClr>
                </a:solidFill>
              </a:defRPr>
            </a:lvl6pPr>
            <a:lvl7pPr marL="6530999" indent="0" algn="ctr">
              <a:buNone/>
              <a:defRPr>
                <a:solidFill>
                  <a:schemeClr val="tx1">
                    <a:tint val="75000"/>
                  </a:schemeClr>
                </a:solidFill>
              </a:defRPr>
            </a:lvl7pPr>
            <a:lvl8pPr marL="7619494" indent="0" algn="ctr">
              <a:buNone/>
              <a:defRPr>
                <a:solidFill>
                  <a:schemeClr val="tx1">
                    <a:tint val="75000"/>
                  </a:schemeClr>
                </a:solidFill>
              </a:defRPr>
            </a:lvl8pPr>
            <a:lvl9pPr marL="8707997" indent="0" algn="ctr">
              <a:buNone/>
              <a:defRPr>
                <a:solidFill>
                  <a:schemeClr val="tx1">
                    <a:tint val="75000"/>
                  </a:schemeClr>
                </a:solidFill>
              </a:defRPr>
            </a:lvl9pPr>
          </a:lstStyle>
          <a:p>
            <a:r>
              <a:rPr lang="en-US" smtClean="0"/>
              <a:t>Click to edit Master subtitle style</a:t>
            </a:r>
            <a:endParaRPr lang="en-GB" dirty="0"/>
          </a:p>
        </p:txBody>
      </p:sp>
      <p:pic>
        <p:nvPicPr>
          <p:cNvPr id="7" name="Picture 8" descr="Brandworkz-Logo-Landscape-RGB-darkText-useAbove20mmHeight.png"/>
          <p:cNvPicPr>
            <a:picLocks noChangeAspect="1"/>
          </p:cNvPicPr>
          <p:nvPr userDrawn="1"/>
        </p:nvPicPr>
        <p:blipFill>
          <a:blip r:embed="rId4">
            <a:extLst>
              <a:ext uri="{28A0092B-C50C-407E-A947-70E740481C1C}">
                <a14:useLocalDpi xmlns:a14="http://schemas.microsoft.com/office/drawing/2010/main"/>
              </a:ext>
            </a:extLst>
          </a:blip>
          <a:srcRect/>
          <a:stretch>
            <a:fillRect/>
          </a:stretch>
        </p:blipFill>
        <p:spPr bwMode="auto">
          <a:xfrm>
            <a:off x="18401649" y="1571629"/>
            <a:ext cx="4447524" cy="2003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50820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marL="428543" indent="-428543">
              <a:spcBef>
                <a:spcPts val="4286"/>
              </a:spcBef>
              <a:buClr>
                <a:srgbClr val="00B6A7"/>
              </a:buClr>
              <a:buFont typeface="Wingdings" pitchFamily="2" charset="2"/>
              <a:buChar char="§"/>
              <a:defRPr baseline="0"/>
            </a:lvl1pPr>
            <a:lvl2pPr marL="857086" indent="-428543">
              <a:buClr>
                <a:srgbClr val="00B6A7"/>
              </a:buClr>
              <a:buFont typeface="Arial" pitchFamily="34" charset="0"/>
              <a:buChar char="•"/>
              <a:defRPr/>
            </a:lvl2pPr>
            <a:lvl3pPr marL="1285629" indent="-428543">
              <a:buClr>
                <a:srgbClr val="00B6A7"/>
              </a:buClr>
              <a:buSzPct val="80000"/>
              <a:buFont typeface="Wingdings" pitchFamily="2" charset="2"/>
              <a:buChar char="§"/>
              <a:defRPr/>
            </a:lvl3pPr>
            <a:lvl4pPr marL="1714172" indent="-428543">
              <a:buClr>
                <a:srgbClr val="00B6A7"/>
              </a:buClr>
              <a:buSzPct val="80000"/>
              <a:buFont typeface="Arial" pitchFamily="34" charset="0"/>
              <a:buChar char="•"/>
              <a:defRPr/>
            </a:lvl4pPr>
            <a:lvl5pPr marL="2142715" indent="-428543">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207B2C1D-AE13-4B7C-B705-ED5C89339841}" type="slidenum">
              <a:rPr lang="en-GB"/>
              <a:pPr>
                <a:defRPr/>
              </a:pPr>
              <a:t>‹#›</a:t>
            </a:fld>
            <a:endParaRPr lang="en-GB"/>
          </a:p>
        </p:txBody>
      </p:sp>
    </p:spTree>
    <p:extLst>
      <p:ext uri="{BB962C8B-B14F-4D97-AF65-F5344CB8AC3E}">
        <p14:creationId xmlns:p14="http://schemas.microsoft.com/office/powerpoint/2010/main" val="6164213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6168" y="8813807"/>
            <a:ext cx="20726400" cy="2724150"/>
          </a:xfrm>
        </p:spPr>
        <p:txBody>
          <a:bodyPr/>
          <a:lstStyle>
            <a:lvl1pPr algn="l">
              <a:defRPr sz="9500" b="1" cap="all"/>
            </a:lvl1pPr>
          </a:lstStyle>
          <a:p>
            <a:r>
              <a:rPr lang="en-US" smtClean="0"/>
              <a:t>Click to edit Master title style</a:t>
            </a:r>
            <a:endParaRPr lang="en-GB" dirty="0"/>
          </a:p>
        </p:txBody>
      </p:sp>
      <p:sp>
        <p:nvSpPr>
          <p:cNvPr id="3" name="Text Placeholder 2"/>
          <p:cNvSpPr>
            <a:spLocks noGrp="1"/>
          </p:cNvSpPr>
          <p:nvPr>
            <p:ph type="body" idx="1"/>
          </p:nvPr>
        </p:nvSpPr>
        <p:spPr>
          <a:xfrm>
            <a:off x="1926168" y="5813427"/>
            <a:ext cx="20726400" cy="3000374"/>
          </a:xfrm>
        </p:spPr>
        <p:txBody>
          <a:bodyPr anchor="b"/>
          <a:lstStyle>
            <a:lvl1pPr marL="0" indent="0">
              <a:buNone/>
              <a:defRPr sz="4800">
                <a:solidFill>
                  <a:schemeClr val="tx1">
                    <a:tint val="75000"/>
                  </a:schemeClr>
                </a:solidFill>
              </a:defRPr>
            </a:lvl1pPr>
            <a:lvl2pPr marL="1088500" indent="0">
              <a:buNone/>
              <a:defRPr sz="4300">
                <a:solidFill>
                  <a:schemeClr val="tx1">
                    <a:tint val="75000"/>
                  </a:schemeClr>
                </a:solidFill>
              </a:defRPr>
            </a:lvl2pPr>
            <a:lvl3pPr marL="2177000" indent="0">
              <a:buNone/>
              <a:defRPr sz="3800">
                <a:solidFill>
                  <a:schemeClr val="tx1">
                    <a:tint val="75000"/>
                  </a:schemeClr>
                </a:solidFill>
              </a:defRPr>
            </a:lvl3pPr>
            <a:lvl4pPr marL="3265500" indent="0">
              <a:buNone/>
              <a:defRPr sz="3300">
                <a:solidFill>
                  <a:schemeClr val="tx1">
                    <a:tint val="75000"/>
                  </a:schemeClr>
                </a:solidFill>
              </a:defRPr>
            </a:lvl4pPr>
            <a:lvl5pPr marL="4353999" indent="0">
              <a:buNone/>
              <a:defRPr sz="3300">
                <a:solidFill>
                  <a:schemeClr val="tx1">
                    <a:tint val="75000"/>
                  </a:schemeClr>
                </a:solidFill>
              </a:defRPr>
            </a:lvl5pPr>
            <a:lvl6pPr marL="5442499" indent="0">
              <a:buNone/>
              <a:defRPr sz="3300">
                <a:solidFill>
                  <a:schemeClr val="tx1">
                    <a:tint val="75000"/>
                  </a:schemeClr>
                </a:solidFill>
              </a:defRPr>
            </a:lvl6pPr>
            <a:lvl7pPr marL="6530999" indent="0">
              <a:buNone/>
              <a:defRPr sz="3300">
                <a:solidFill>
                  <a:schemeClr val="tx1">
                    <a:tint val="75000"/>
                  </a:schemeClr>
                </a:solidFill>
              </a:defRPr>
            </a:lvl7pPr>
            <a:lvl8pPr marL="7619494" indent="0">
              <a:buNone/>
              <a:defRPr sz="3300">
                <a:solidFill>
                  <a:schemeClr val="tx1">
                    <a:tint val="75000"/>
                  </a:schemeClr>
                </a:solidFill>
              </a:defRPr>
            </a:lvl8pPr>
            <a:lvl9pPr marL="8707997" indent="0">
              <a:buNone/>
              <a:defRPr sz="3300">
                <a:solidFill>
                  <a:schemeClr val="tx1">
                    <a:tint val="75000"/>
                  </a:schemeClr>
                </a:solidFill>
              </a:defRPr>
            </a:lvl9pPr>
          </a:lstStyle>
          <a:p>
            <a:pPr lvl="0"/>
            <a:r>
              <a:rPr lang="en-US" smtClean="0"/>
              <a:t>Click to edit Master text styles</a:t>
            </a:r>
          </a:p>
        </p:txBody>
      </p:sp>
      <p:sp>
        <p:nvSpPr>
          <p:cNvPr id="4"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27C77D00-6E9F-4FB3-8E24-73816810E4E6}" type="slidenum">
              <a:rPr lang="en-GB"/>
              <a:pPr>
                <a:defRPr/>
              </a:pPr>
              <a:t>‹#›</a:t>
            </a:fld>
            <a:endParaRPr lang="en-GB"/>
          </a:p>
        </p:txBody>
      </p:sp>
    </p:spTree>
    <p:extLst>
      <p:ext uri="{BB962C8B-B14F-4D97-AF65-F5344CB8AC3E}">
        <p14:creationId xmlns:p14="http://schemas.microsoft.com/office/powerpoint/2010/main" val="24721355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219200" y="3200407"/>
            <a:ext cx="10769600" cy="9051926"/>
          </a:xfrm>
        </p:spPr>
        <p:txBody>
          <a:bodyPr>
            <a:normAutofit/>
          </a:bodyPr>
          <a:lstStyle>
            <a:lvl1pPr>
              <a:defRPr sz="5700"/>
            </a:lvl1pPr>
            <a:lvl2pPr>
              <a:defRPr sz="5700"/>
            </a:lvl2pPr>
            <a:lvl3pPr>
              <a:defRPr sz="5700"/>
            </a:lvl3pPr>
            <a:lvl4pPr>
              <a:defRPr sz="5700"/>
            </a:lvl4pPr>
            <a:lvl5pPr>
              <a:defRPr sz="5700"/>
            </a:lvl5pPr>
            <a:lvl6pPr>
              <a:defRPr sz="4300"/>
            </a:lvl6pPr>
            <a:lvl7pPr>
              <a:defRPr sz="4300"/>
            </a:lvl7pPr>
            <a:lvl8pPr>
              <a:defRPr sz="4300"/>
            </a:lvl8pPr>
            <a:lvl9pPr>
              <a:defRPr sz="4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12395200" y="3200407"/>
            <a:ext cx="10769600" cy="9051926"/>
          </a:xfrm>
        </p:spPr>
        <p:txBody>
          <a:bodyPr>
            <a:normAutofit/>
          </a:bodyPr>
          <a:lstStyle>
            <a:lvl1pPr>
              <a:defRPr sz="5700"/>
            </a:lvl1pPr>
            <a:lvl2pPr>
              <a:defRPr sz="5700"/>
            </a:lvl2pPr>
            <a:lvl3pPr>
              <a:defRPr sz="5700"/>
            </a:lvl3pPr>
            <a:lvl4pPr>
              <a:defRPr sz="5700"/>
            </a:lvl4pPr>
            <a:lvl5pPr>
              <a:defRPr sz="5700"/>
            </a:lvl5pPr>
            <a:lvl6pPr>
              <a:defRPr sz="4300"/>
            </a:lvl6pPr>
            <a:lvl7pPr>
              <a:defRPr sz="4300"/>
            </a:lvl7pPr>
            <a:lvl8pPr>
              <a:defRPr sz="4300"/>
            </a:lvl8pPr>
            <a:lvl9pPr>
              <a:defRPr sz="4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20B12397-1A07-4C59-9492-DF88D0D489DA}" type="slidenum">
              <a:rPr lang="en-GB"/>
              <a:pPr>
                <a:defRPr/>
              </a:pPr>
              <a:t>‹#›</a:t>
            </a:fld>
            <a:endParaRPr lang="en-GB"/>
          </a:p>
        </p:txBody>
      </p:sp>
    </p:spTree>
    <p:extLst>
      <p:ext uri="{BB962C8B-B14F-4D97-AF65-F5344CB8AC3E}">
        <p14:creationId xmlns:p14="http://schemas.microsoft.com/office/powerpoint/2010/main" val="237334183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219200" y="3070231"/>
            <a:ext cx="10773835" cy="1279526"/>
          </a:xfrm>
        </p:spPr>
        <p:txBody>
          <a:bodyPr anchor="b"/>
          <a:lstStyle>
            <a:lvl1pPr marL="0" indent="0">
              <a:buNone/>
              <a:defRPr sz="5700" b="1"/>
            </a:lvl1pPr>
            <a:lvl2pPr marL="1088500" indent="0">
              <a:buNone/>
              <a:defRPr sz="4800" b="1"/>
            </a:lvl2pPr>
            <a:lvl3pPr marL="2177000" indent="0">
              <a:buNone/>
              <a:defRPr sz="4300" b="1"/>
            </a:lvl3pPr>
            <a:lvl4pPr marL="3265500" indent="0">
              <a:buNone/>
              <a:defRPr sz="3800" b="1"/>
            </a:lvl4pPr>
            <a:lvl5pPr marL="4353999" indent="0">
              <a:buNone/>
              <a:defRPr sz="3800" b="1"/>
            </a:lvl5pPr>
            <a:lvl6pPr marL="5442499" indent="0">
              <a:buNone/>
              <a:defRPr sz="3800" b="1"/>
            </a:lvl6pPr>
            <a:lvl7pPr marL="6530999" indent="0">
              <a:buNone/>
              <a:defRPr sz="3800" b="1"/>
            </a:lvl7pPr>
            <a:lvl8pPr marL="7619494" indent="0">
              <a:buNone/>
              <a:defRPr sz="3800" b="1"/>
            </a:lvl8pPr>
            <a:lvl9pPr marL="8707997" indent="0">
              <a:buNone/>
              <a:defRPr sz="38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3835" cy="7902576"/>
          </a:xfrm>
        </p:spPr>
        <p:txBody>
          <a:bodyPr/>
          <a:lstStyle>
            <a:lvl1pPr>
              <a:defRPr sz="5700"/>
            </a:lvl1pPr>
            <a:lvl2pPr>
              <a:defRPr sz="4800"/>
            </a:lvl2pPr>
            <a:lvl3pPr>
              <a:defRPr sz="4300"/>
            </a:lvl3pPr>
            <a:lvl4pPr>
              <a:defRPr sz="3800"/>
            </a:lvl4pPr>
            <a:lvl5pPr>
              <a:defRPr sz="3800"/>
            </a:lvl5pPr>
            <a:lvl6pPr>
              <a:defRPr sz="3800"/>
            </a:lvl6pPr>
            <a:lvl7pPr>
              <a:defRPr sz="3800"/>
            </a:lvl7pPr>
            <a:lvl8pPr>
              <a:defRPr sz="3800"/>
            </a:lvl8pPr>
            <a:lvl9pPr>
              <a:defRPr sz="3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12386745" y="3070231"/>
            <a:ext cx="10778067" cy="1279526"/>
          </a:xfrm>
        </p:spPr>
        <p:txBody>
          <a:bodyPr anchor="b"/>
          <a:lstStyle>
            <a:lvl1pPr marL="0" indent="0">
              <a:buNone/>
              <a:defRPr sz="5700" b="1"/>
            </a:lvl1pPr>
            <a:lvl2pPr marL="1088500" indent="0">
              <a:buNone/>
              <a:defRPr sz="4800" b="1"/>
            </a:lvl2pPr>
            <a:lvl3pPr marL="2177000" indent="0">
              <a:buNone/>
              <a:defRPr sz="4300" b="1"/>
            </a:lvl3pPr>
            <a:lvl4pPr marL="3265500" indent="0">
              <a:buNone/>
              <a:defRPr sz="3800" b="1"/>
            </a:lvl4pPr>
            <a:lvl5pPr marL="4353999" indent="0">
              <a:buNone/>
              <a:defRPr sz="3800" b="1"/>
            </a:lvl5pPr>
            <a:lvl6pPr marL="5442499" indent="0">
              <a:buNone/>
              <a:defRPr sz="3800" b="1"/>
            </a:lvl6pPr>
            <a:lvl7pPr marL="6530999" indent="0">
              <a:buNone/>
              <a:defRPr sz="3800" b="1"/>
            </a:lvl7pPr>
            <a:lvl8pPr marL="7619494" indent="0">
              <a:buNone/>
              <a:defRPr sz="3800" b="1"/>
            </a:lvl8pPr>
            <a:lvl9pPr marL="8707997" indent="0">
              <a:buNone/>
              <a:defRPr sz="3800" b="1"/>
            </a:lvl9pPr>
          </a:lstStyle>
          <a:p>
            <a:pPr lvl="0"/>
            <a:r>
              <a:rPr lang="en-US" smtClean="0"/>
              <a:t>Click to edit Master text styles</a:t>
            </a:r>
          </a:p>
        </p:txBody>
      </p:sp>
      <p:sp>
        <p:nvSpPr>
          <p:cNvPr id="6" name="Content Placeholder 5"/>
          <p:cNvSpPr>
            <a:spLocks noGrp="1"/>
          </p:cNvSpPr>
          <p:nvPr>
            <p:ph sz="quarter" idx="4"/>
          </p:nvPr>
        </p:nvSpPr>
        <p:spPr>
          <a:xfrm>
            <a:off x="12386745" y="4349750"/>
            <a:ext cx="10778067" cy="7902576"/>
          </a:xfrm>
        </p:spPr>
        <p:txBody>
          <a:bodyPr/>
          <a:lstStyle>
            <a:lvl1pPr>
              <a:defRPr sz="5700"/>
            </a:lvl1pPr>
            <a:lvl2pPr>
              <a:defRPr sz="4800"/>
            </a:lvl2pPr>
            <a:lvl3pPr>
              <a:defRPr sz="4300"/>
            </a:lvl3pPr>
            <a:lvl4pPr>
              <a:defRPr sz="3800"/>
            </a:lvl4pPr>
            <a:lvl5pPr>
              <a:defRPr sz="3800"/>
            </a:lvl5pPr>
            <a:lvl6pPr>
              <a:defRPr sz="3800"/>
            </a:lvl6pPr>
            <a:lvl7pPr>
              <a:defRPr sz="3800"/>
            </a:lvl7pPr>
            <a:lvl8pPr>
              <a:defRPr sz="3800"/>
            </a:lvl8pPr>
            <a:lvl9pPr>
              <a:defRPr sz="3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5369A026-188C-4DC3-87BF-E08089A257AB}" type="slidenum">
              <a:rPr lang="en-GB"/>
              <a:pPr>
                <a:defRPr/>
              </a:pPr>
              <a:t>‹#›</a:t>
            </a:fld>
            <a:endParaRPr lang="en-GB"/>
          </a:p>
        </p:txBody>
      </p:sp>
    </p:spTree>
    <p:extLst>
      <p:ext uri="{BB962C8B-B14F-4D97-AF65-F5344CB8AC3E}">
        <p14:creationId xmlns:p14="http://schemas.microsoft.com/office/powerpoint/2010/main" val="11822350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31864FD5-ADCA-459F-9F05-7F3E84D2065B}" type="slidenum">
              <a:rPr lang="en-GB"/>
              <a:pPr>
                <a:defRPr/>
              </a:pPr>
              <a:t>‹#›</a:t>
            </a:fld>
            <a:endParaRPr lang="en-GB"/>
          </a:p>
        </p:txBody>
      </p:sp>
    </p:spTree>
    <p:extLst>
      <p:ext uri="{BB962C8B-B14F-4D97-AF65-F5344CB8AC3E}">
        <p14:creationId xmlns:p14="http://schemas.microsoft.com/office/powerpoint/2010/main" val="101015850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8BC27B5B-C103-44C5-9163-3C30F0766DFD}" type="slidenum">
              <a:rPr lang="en-GB"/>
              <a:pPr>
                <a:defRPr/>
              </a:pPr>
              <a:t>‹#›</a:t>
            </a:fld>
            <a:endParaRPr lang="en-GB"/>
          </a:p>
        </p:txBody>
      </p:sp>
    </p:spTree>
    <p:extLst>
      <p:ext uri="{BB962C8B-B14F-4D97-AF65-F5344CB8AC3E}">
        <p14:creationId xmlns:p14="http://schemas.microsoft.com/office/powerpoint/2010/main" val="27943907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9" y="546103"/>
            <a:ext cx="8022168" cy="2324102"/>
          </a:xfrm>
        </p:spPr>
        <p:txBody>
          <a:bodyPr anchor="b"/>
          <a:lstStyle>
            <a:lvl1pPr algn="l">
              <a:defRPr sz="4800" b="1"/>
            </a:lvl1pPr>
          </a:lstStyle>
          <a:p>
            <a:r>
              <a:rPr lang="en-US" smtClean="0"/>
              <a:t>Click to edit Master title style</a:t>
            </a:r>
            <a:endParaRPr lang="en-GB"/>
          </a:p>
        </p:txBody>
      </p:sp>
      <p:sp>
        <p:nvSpPr>
          <p:cNvPr id="3" name="Content Placeholder 2"/>
          <p:cNvSpPr>
            <a:spLocks noGrp="1"/>
          </p:cNvSpPr>
          <p:nvPr>
            <p:ph idx="1"/>
          </p:nvPr>
        </p:nvSpPr>
        <p:spPr>
          <a:xfrm>
            <a:off x="9533467" y="546109"/>
            <a:ext cx="13631333" cy="11706226"/>
          </a:xfrm>
        </p:spPr>
        <p:txBody>
          <a:bodyPr/>
          <a:lstStyle>
            <a:lvl1pPr>
              <a:defRPr sz="7600"/>
            </a:lvl1pPr>
            <a:lvl2pPr>
              <a:defRPr sz="6700"/>
            </a:lvl2pPr>
            <a:lvl3pPr>
              <a:defRPr sz="5700"/>
            </a:lvl3pPr>
            <a:lvl4pPr>
              <a:defRPr sz="4800"/>
            </a:lvl4pPr>
            <a:lvl5pPr>
              <a:defRPr sz="4800"/>
            </a:lvl5pPr>
            <a:lvl6pPr>
              <a:defRPr sz="4800"/>
            </a:lvl6pPr>
            <a:lvl7pPr>
              <a:defRPr sz="4800"/>
            </a:lvl7pPr>
            <a:lvl8pPr>
              <a:defRPr sz="4800"/>
            </a:lvl8pPr>
            <a:lvl9pPr>
              <a:defRPr sz="4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219209" y="2870207"/>
            <a:ext cx="8022168" cy="9382126"/>
          </a:xfrm>
        </p:spPr>
        <p:txBody>
          <a:bodyPr/>
          <a:lstStyle>
            <a:lvl1pPr marL="0" indent="0">
              <a:buNone/>
              <a:defRPr sz="3300"/>
            </a:lvl1pPr>
            <a:lvl2pPr marL="1088500" indent="0">
              <a:buNone/>
              <a:defRPr sz="2900"/>
            </a:lvl2pPr>
            <a:lvl3pPr marL="2177000" indent="0">
              <a:buNone/>
              <a:defRPr sz="2400"/>
            </a:lvl3pPr>
            <a:lvl4pPr marL="3265500" indent="0">
              <a:buNone/>
              <a:defRPr sz="2100"/>
            </a:lvl4pPr>
            <a:lvl5pPr marL="4353999" indent="0">
              <a:buNone/>
              <a:defRPr sz="2100"/>
            </a:lvl5pPr>
            <a:lvl6pPr marL="5442499" indent="0">
              <a:buNone/>
              <a:defRPr sz="2100"/>
            </a:lvl6pPr>
            <a:lvl7pPr marL="6530999" indent="0">
              <a:buNone/>
              <a:defRPr sz="2100"/>
            </a:lvl7pPr>
            <a:lvl8pPr marL="7619494" indent="0">
              <a:buNone/>
              <a:defRPr sz="2100"/>
            </a:lvl8pPr>
            <a:lvl9pPr marL="8707997" indent="0">
              <a:buNone/>
              <a:defRPr sz="2100"/>
            </a:lvl9pPr>
          </a:lstStyle>
          <a:p>
            <a:pPr lvl="0"/>
            <a:r>
              <a:rPr lang="en-US" smtClean="0"/>
              <a:t>Click to edit Master text styles</a:t>
            </a:r>
          </a:p>
        </p:txBody>
      </p:sp>
      <p:sp>
        <p:nvSpPr>
          <p:cNvPr id="5"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65AC444C-B9DA-4928-A240-B2A51187CE82}" type="slidenum">
              <a:rPr lang="en-GB"/>
              <a:pPr>
                <a:defRPr/>
              </a:pPr>
              <a:t>‹#›</a:t>
            </a:fld>
            <a:endParaRPr lang="en-GB"/>
          </a:p>
        </p:txBody>
      </p:sp>
    </p:spTree>
    <p:extLst>
      <p:ext uri="{BB962C8B-B14F-4D97-AF65-F5344CB8AC3E}">
        <p14:creationId xmlns:p14="http://schemas.microsoft.com/office/powerpoint/2010/main" val="8345461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riangle to achieve cut-off corners">
    <p:spTree>
      <p:nvGrpSpPr>
        <p:cNvPr id="1" name=""/>
        <p:cNvGrpSpPr/>
        <p:nvPr/>
      </p:nvGrpSpPr>
      <p:grpSpPr>
        <a:xfrm>
          <a:off x="0" y="0"/>
          <a:ext cx="0" cy="0"/>
          <a:chOff x="0" y="0"/>
          <a:chExt cx="0" cy="0"/>
        </a:xfrm>
      </p:grpSpPr>
      <p:sp>
        <p:nvSpPr>
          <p:cNvPr id="3" name="Up Arrow 2"/>
          <p:cNvSpPr/>
          <p:nvPr/>
        </p:nvSpPr>
        <p:spPr>
          <a:xfrm>
            <a:off x="3009901" y="4933953"/>
            <a:ext cx="575733" cy="1009650"/>
          </a:xfrm>
          <a:prstGeom prs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lgn="ctr">
              <a:defRPr/>
            </a:pPr>
            <a:endParaRPr lang="en-GB">
              <a:solidFill>
                <a:srgbClr val="FFFFFF"/>
              </a:solidFill>
              <a:cs typeface="Arial" charset="0"/>
            </a:endParaRPr>
          </a:p>
        </p:txBody>
      </p:sp>
      <p:sp>
        <p:nvSpPr>
          <p:cNvPr id="4" name="TextBox 3"/>
          <p:cNvSpPr txBox="1">
            <a:spLocks noChangeArrowheads="1"/>
          </p:cNvSpPr>
          <p:nvPr/>
        </p:nvSpPr>
        <p:spPr bwMode="auto">
          <a:xfrm>
            <a:off x="1092200" y="7613650"/>
            <a:ext cx="4402667" cy="4031872"/>
          </a:xfrm>
          <a:prstGeom prst="rect">
            <a:avLst/>
          </a:prstGeom>
          <a:noFill/>
          <a:ln>
            <a:noFill/>
          </a:ln>
          <a:extLst/>
        </p:spPr>
        <p:txBody>
          <a:bodyPr lIns="217709" tIns="108855" rIns="217709" bIns="108855">
            <a:spAutoFit/>
          </a:bodyPr>
          <a:lstStyle>
            <a:lvl1pPr eaLnBrk="0" hangingPunct="0">
              <a:defRPr sz="2400">
                <a:solidFill>
                  <a:schemeClr val="tx1"/>
                </a:solidFill>
                <a:latin typeface="Trebuchet MS" charset="0"/>
                <a:cs typeface="Arial" charset="0"/>
              </a:defRPr>
            </a:lvl1pPr>
            <a:lvl2pPr marL="37931725" indent="-37474525" eaLnBrk="0" hangingPunct="0">
              <a:defRPr sz="2400">
                <a:solidFill>
                  <a:schemeClr val="tx1"/>
                </a:solidFill>
                <a:latin typeface="Trebuchet MS" charset="0"/>
                <a:cs typeface="Arial" charset="0"/>
              </a:defRPr>
            </a:lvl2pPr>
            <a:lvl3pPr eaLnBrk="0" hangingPunct="0">
              <a:defRPr sz="2400">
                <a:solidFill>
                  <a:schemeClr val="tx1"/>
                </a:solidFill>
                <a:latin typeface="Trebuchet MS" charset="0"/>
                <a:cs typeface="Arial" charset="0"/>
              </a:defRPr>
            </a:lvl3pPr>
            <a:lvl4pPr eaLnBrk="0" hangingPunct="0">
              <a:defRPr sz="2400">
                <a:solidFill>
                  <a:schemeClr val="tx1"/>
                </a:solidFill>
                <a:latin typeface="Trebuchet MS" charset="0"/>
                <a:cs typeface="Arial" charset="0"/>
              </a:defRPr>
            </a:lvl4pPr>
            <a:lvl5pPr eaLnBrk="0" hangingPunct="0">
              <a:defRPr sz="2400">
                <a:solidFill>
                  <a:schemeClr val="tx1"/>
                </a:solidFill>
                <a:latin typeface="Trebuchet MS" charset="0"/>
                <a:cs typeface="Arial" charset="0"/>
              </a:defRPr>
            </a:lvl5pPr>
            <a:lvl6pPr marL="457200" eaLnBrk="0" fontAlgn="base" hangingPunct="0">
              <a:spcBef>
                <a:spcPct val="0"/>
              </a:spcBef>
              <a:spcAft>
                <a:spcPct val="0"/>
              </a:spcAft>
              <a:defRPr sz="2400">
                <a:solidFill>
                  <a:schemeClr val="tx1"/>
                </a:solidFill>
                <a:latin typeface="Trebuchet MS" charset="0"/>
                <a:cs typeface="Arial" charset="0"/>
              </a:defRPr>
            </a:lvl6pPr>
            <a:lvl7pPr marL="914400" eaLnBrk="0" fontAlgn="base" hangingPunct="0">
              <a:spcBef>
                <a:spcPct val="0"/>
              </a:spcBef>
              <a:spcAft>
                <a:spcPct val="0"/>
              </a:spcAft>
              <a:defRPr sz="2400">
                <a:solidFill>
                  <a:schemeClr val="tx1"/>
                </a:solidFill>
                <a:latin typeface="Trebuchet MS" charset="0"/>
                <a:cs typeface="Arial" charset="0"/>
              </a:defRPr>
            </a:lvl7pPr>
            <a:lvl8pPr marL="1371600" eaLnBrk="0" fontAlgn="base" hangingPunct="0">
              <a:spcBef>
                <a:spcPct val="0"/>
              </a:spcBef>
              <a:spcAft>
                <a:spcPct val="0"/>
              </a:spcAft>
              <a:defRPr sz="2400">
                <a:solidFill>
                  <a:schemeClr val="tx1"/>
                </a:solidFill>
                <a:latin typeface="Trebuchet MS" charset="0"/>
                <a:cs typeface="Arial" charset="0"/>
              </a:defRPr>
            </a:lvl8pPr>
            <a:lvl9pPr marL="1828800" eaLnBrk="0" fontAlgn="base" hangingPunct="0">
              <a:spcBef>
                <a:spcPct val="0"/>
              </a:spcBef>
              <a:spcAft>
                <a:spcPct val="0"/>
              </a:spcAft>
              <a:defRPr sz="2400">
                <a:solidFill>
                  <a:schemeClr val="tx1"/>
                </a:solidFill>
                <a:latin typeface="Trebuchet MS" charset="0"/>
                <a:cs typeface="Arial" charset="0"/>
              </a:defRPr>
            </a:lvl9pPr>
          </a:lstStyle>
          <a:p>
            <a:pPr eaLnBrk="1" hangingPunct="1">
              <a:spcBef>
                <a:spcPts val="1429"/>
              </a:spcBef>
              <a:defRPr/>
            </a:pPr>
            <a:r>
              <a:rPr lang="en-GB" sz="2900" smtClean="0"/>
              <a:t>Go to slide 1 and copy the white triangle which is “hidden” in the right margin of the title slide.</a:t>
            </a:r>
          </a:p>
          <a:p>
            <a:pPr eaLnBrk="1" hangingPunct="1">
              <a:spcBef>
                <a:spcPts val="1429"/>
              </a:spcBef>
              <a:defRPr/>
            </a:pPr>
            <a:r>
              <a:rPr lang="en-GB" sz="2900" smtClean="0"/>
              <a:t>NB: Don’t Cut or Delete it as you may need it for other corners.</a:t>
            </a:r>
          </a:p>
        </p:txBody>
      </p:sp>
      <p:sp>
        <p:nvSpPr>
          <p:cNvPr id="5" name="Isosceles Triangle 4"/>
          <p:cNvSpPr/>
          <p:nvPr/>
        </p:nvSpPr>
        <p:spPr>
          <a:xfrm rot="5400000">
            <a:off x="5688016" y="3468690"/>
            <a:ext cx="777878" cy="444499"/>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lgn="ctr">
              <a:defRPr/>
            </a:pPr>
            <a:endParaRPr lang="en-GB">
              <a:solidFill>
                <a:srgbClr val="FFFFFF"/>
              </a:solidFill>
              <a:cs typeface="Arial" charset="0"/>
            </a:endParaRPr>
          </a:p>
        </p:txBody>
      </p:sp>
      <p:sp>
        <p:nvSpPr>
          <p:cNvPr id="6" name="Rectangle 5"/>
          <p:cNvSpPr/>
          <p:nvPr/>
        </p:nvSpPr>
        <p:spPr>
          <a:xfrm>
            <a:off x="6862239" y="2578099"/>
            <a:ext cx="3937000" cy="2809878"/>
          </a:xfrm>
          <a:prstGeom prst="rect">
            <a:avLst/>
          </a:prstGeom>
          <a:solidFill>
            <a:srgbClr val="8544B9"/>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lgn="ctr">
              <a:defRPr/>
            </a:pPr>
            <a:endParaRPr lang="en-GB">
              <a:solidFill>
                <a:srgbClr val="FFFFFF"/>
              </a:solidFill>
              <a:cs typeface="Arial" charset="0"/>
            </a:endParaRPr>
          </a:p>
        </p:txBody>
      </p:sp>
      <p:sp>
        <p:nvSpPr>
          <p:cNvPr id="7" name="Isosceles Triangle 6"/>
          <p:cNvSpPr/>
          <p:nvPr/>
        </p:nvSpPr>
        <p:spPr>
          <a:xfrm>
            <a:off x="8208442" y="4162428"/>
            <a:ext cx="2175933" cy="911224"/>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lgn="ctr">
              <a:defRPr/>
            </a:pPr>
            <a:endParaRPr lang="en-GB">
              <a:solidFill>
                <a:srgbClr val="FFFFFF"/>
              </a:solidFill>
              <a:cs typeface="Arial" charset="0"/>
            </a:endParaRPr>
          </a:p>
        </p:txBody>
      </p:sp>
      <p:sp>
        <p:nvSpPr>
          <p:cNvPr id="8" name="Up Arrow 7"/>
          <p:cNvSpPr/>
          <p:nvPr/>
        </p:nvSpPr>
        <p:spPr>
          <a:xfrm>
            <a:off x="9118600" y="5241929"/>
            <a:ext cx="575733" cy="1006474"/>
          </a:xfrm>
          <a:prstGeom prs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lgn="ctr">
              <a:defRPr/>
            </a:pPr>
            <a:endParaRPr lang="en-GB">
              <a:solidFill>
                <a:srgbClr val="FFFFFF"/>
              </a:solidFill>
              <a:cs typeface="Arial" charset="0"/>
            </a:endParaRPr>
          </a:p>
        </p:txBody>
      </p:sp>
      <p:sp>
        <p:nvSpPr>
          <p:cNvPr id="9" name="TextBox 14"/>
          <p:cNvSpPr txBox="1">
            <a:spLocks noChangeArrowheads="1"/>
          </p:cNvSpPr>
          <p:nvPr/>
        </p:nvSpPr>
        <p:spPr bwMode="auto">
          <a:xfrm>
            <a:off x="6625168" y="6394450"/>
            <a:ext cx="4605867" cy="4236320"/>
          </a:xfrm>
          <a:prstGeom prst="rect">
            <a:avLst/>
          </a:prstGeom>
          <a:noFill/>
          <a:ln>
            <a:noFill/>
          </a:ln>
          <a:extLst/>
        </p:spPr>
        <p:txBody>
          <a:bodyPr lIns="217709" tIns="108855" rIns="217709" bIns="108855">
            <a:spAutoFit/>
          </a:bodyPr>
          <a:lstStyle>
            <a:lvl1pPr eaLnBrk="0" hangingPunct="0">
              <a:defRPr sz="2400">
                <a:solidFill>
                  <a:schemeClr val="tx1"/>
                </a:solidFill>
                <a:latin typeface="Trebuchet MS" charset="0"/>
                <a:cs typeface="Arial" charset="0"/>
              </a:defRPr>
            </a:lvl1pPr>
            <a:lvl2pPr marL="37931725" indent="-37474525" eaLnBrk="0" hangingPunct="0">
              <a:defRPr sz="2400">
                <a:solidFill>
                  <a:schemeClr val="tx1"/>
                </a:solidFill>
                <a:latin typeface="Trebuchet MS" charset="0"/>
                <a:cs typeface="Arial" charset="0"/>
              </a:defRPr>
            </a:lvl2pPr>
            <a:lvl3pPr eaLnBrk="0" hangingPunct="0">
              <a:defRPr sz="2400">
                <a:solidFill>
                  <a:schemeClr val="tx1"/>
                </a:solidFill>
                <a:latin typeface="Trebuchet MS" charset="0"/>
                <a:cs typeface="Arial" charset="0"/>
              </a:defRPr>
            </a:lvl3pPr>
            <a:lvl4pPr eaLnBrk="0" hangingPunct="0">
              <a:defRPr sz="2400">
                <a:solidFill>
                  <a:schemeClr val="tx1"/>
                </a:solidFill>
                <a:latin typeface="Trebuchet MS" charset="0"/>
                <a:cs typeface="Arial" charset="0"/>
              </a:defRPr>
            </a:lvl4pPr>
            <a:lvl5pPr eaLnBrk="0" hangingPunct="0">
              <a:defRPr sz="2400">
                <a:solidFill>
                  <a:schemeClr val="tx1"/>
                </a:solidFill>
                <a:latin typeface="Trebuchet MS" charset="0"/>
                <a:cs typeface="Arial" charset="0"/>
              </a:defRPr>
            </a:lvl5pPr>
            <a:lvl6pPr marL="457200" eaLnBrk="0" fontAlgn="base" hangingPunct="0">
              <a:spcBef>
                <a:spcPct val="0"/>
              </a:spcBef>
              <a:spcAft>
                <a:spcPct val="0"/>
              </a:spcAft>
              <a:defRPr sz="2400">
                <a:solidFill>
                  <a:schemeClr val="tx1"/>
                </a:solidFill>
                <a:latin typeface="Trebuchet MS" charset="0"/>
                <a:cs typeface="Arial" charset="0"/>
              </a:defRPr>
            </a:lvl6pPr>
            <a:lvl7pPr marL="914400" eaLnBrk="0" fontAlgn="base" hangingPunct="0">
              <a:spcBef>
                <a:spcPct val="0"/>
              </a:spcBef>
              <a:spcAft>
                <a:spcPct val="0"/>
              </a:spcAft>
              <a:defRPr sz="2400">
                <a:solidFill>
                  <a:schemeClr val="tx1"/>
                </a:solidFill>
                <a:latin typeface="Trebuchet MS" charset="0"/>
                <a:cs typeface="Arial" charset="0"/>
              </a:defRPr>
            </a:lvl7pPr>
            <a:lvl8pPr marL="1371600" eaLnBrk="0" fontAlgn="base" hangingPunct="0">
              <a:spcBef>
                <a:spcPct val="0"/>
              </a:spcBef>
              <a:spcAft>
                <a:spcPct val="0"/>
              </a:spcAft>
              <a:defRPr sz="2400">
                <a:solidFill>
                  <a:schemeClr val="tx1"/>
                </a:solidFill>
                <a:latin typeface="Trebuchet MS" charset="0"/>
                <a:cs typeface="Arial" charset="0"/>
              </a:defRPr>
            </a:lvl8pPr>
            <a:lvl9pPr marL="1828800" eaLnBrk="0" fontAlgn="base" hangingPunct="0">
              <a:spcBef>
                <a:spcPct val="0"/>
              </a:spcBef>
              <a:spcAft>
                <a:spcPct val="0"/>
              </a:spcAft>
              <a:defRPr sz="2400">
                <a:solidFill>
                  <a:schemeClr val="tx1"/>
                </a:solidFill>
                <a:latin typeface="Trebuchet MS" charset="0"/>
                <a:cs typeface="Arial" charset="0"/>
              </a:defRPr>
            </a:lvl9pPr>
          </a:lstStyle>
          <a:p>
            <a:pPr eaLnBrk="1" hangingPunct="1">
              <a:defRPr/>
            </a:pPr>
            <a:r>
              <a:rPr lang="en-GB" sz="2900" smtClean="0"/>
              <a:t>Go to the slide with the main shape on which you need to the corner of, paste the triangle onto the screen and position it so it’s slightly above and to the left of the bottom-left corner of the main shape.</a:t>
            </a:r>
          </a:p>
        </p:txBody>
      </p:sp>
      <p:sp>
        <p:nvSpPr>
          <p:cNvPr id="10" name="Isosceles Triangle 9"/>
          <p:cNvSpPr/>
          <p:nvPr/>
        </p:nvSpPr>
        <p:spPr>
          <a:xfrm rot="5400000">
            <a:off x="11580816" y="3468690"/>
            <a:ext cx="777878" cy="444499"/>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lgn="ctr">
              <a:defRPr/>
            </a:pPr>
            <a:endParaRPr lang="en-GB">
              <a:solidFill>
                <a:srgbClr val="FFFFFF"/>
              </a:solidFill>
              <a:cs typeface="Arial" charset="0"/>
            </a:endParaRPr>
          </a:p>
        </p:txBody>
      </p:sp>
      <p:sp>
        <p:nvSpPr>
          <p:cNvPr id="11" name="TextBox 10"/>
          <p:cNvSpPr txBox="1"/>
          <p:nvPr/>
        </p:nvSpPr>
        <p:spPr>
          <a:xfrm>
            <a:off x="12746575" y="6384928"/>
            <a:ext cx="7509933" cy="3790044"/>
          </a:xfrm>
          <a:prstGeom prst="rect">
            <a:avLst/>
          </a:prstGeom>
          <a:noFill/>
        </p:spPr>
        <p:txBody>
          <a:bodyPr lIns="217709" tIns="108855" rIns="217709" bIns="108855">
            <a:spAutoFit/>
          </a:bodyPr>
          <a:lstStyle>
            <a:lvl1pPr eaLnBrk="0" hangingPunct="0">
              <a:defRPr sz="2400">
                <a:solidFill>
                  <a:schemeClr val="tx1"/>
                </a:solidFill>
                <a:latin typeface="Trebuchet MS" charset="0"/>
                <a:cs typeface="Arial" charset="0"/>
              </a:defRPr>
            </a:lvl1pPr>
            <a:lvl2pPr marL="37931725" indent="-37474525" eaLnBrk="0" hangingPunct="0">
              <a:defRPr sz="2400">
                <a:solidFill>
                  <a:schemeClr val="tx1"/>
                </a:solidFill>
                <a:latin typeface="Trebuchet MS" charset="0"/>
                <a:cs typeface="Arial" charset="0"/>
              </a:defRPr>
            </a:lvl2pPr>
            <a:lvl3pPr eaLnBrk="0" hangingPunct="0">
              <a:defRPr sz="2400">
                <a:solidFill>
                  <a:schemeClr val="tx1"/>
                </a:solidFill>
                <a:latin typeface="Trebuchet MS" charset="0"/>
                <a:cs typeface="Arial" charset="0"/>
              </a:defRPr>
            </a:lvl3pPr>
            <a:lvl4pPr eaLnBrk="0" hangingPunct="0">
              <a:defRPr sz="2400">
                <a:solidFill>
                  <a:schemeClr val="tx1"/>
                </a:solidFill>
                <a:latin typeface="Trebuchet MS" charset="0"/>
                <a:cs typeface="Arial" charset="0"/>
              </a:defRPr>
            </a:lvl4pPr>
            <a:lvl5pPr eaLnBrk="0" hangingPunct="0">
              <a:defRPr sz="2400">
                <a:solidFill>
                  <a:schemeClr val="tx1"/>
                </a:solidFill>
                <a:latin typeface="Trebuchet MS" charset="0"/>
                <a:cs typeface="Arial" charset="0"/>
              </a:defRPr>
            </a:lvl5pPr>
            <a:lvl6pPr marL="457200" eaLnBrk="0" fontAlgn="base" hangingPunct="0">
              <a:spcBef>
                <a:spcPct val="0"/>
              </a:spcBef>
              <a:spcAft>
                <a:spcPct val="0"/>
              </a:spcAft>
              <a:defRPr sz="2400">
                <a:solidFill>
                  <a:schemeClr val="tx1"/>
                </a:solidFill>
                <a:latin typeface="Trebuchet MS" charset="0"/>
                <a:cs typeface="Arial" charset="0"/>
              </a:defRPr>
            </a:lvl6pPr>
            <a:lvl7pPr marL="914400" eaLnBrk="0" fontAlgn="base" hangingPunct="0">
              <a:spcBef>
                <a:spcPct val="0"/>
              </a:spcBef>
              <a:spcAft>
                <a:spcPct val="0"/>
              </a:spcAft>
              <a:defRPr sz="2400">
                <a:solidFill>
                  <a:schemeClr val="tx1"/>
                </a:solidFill>
                <a:latin typeface="Trebuchet MS" charset="0"/>
                <a:cs typeface="Arial" charset="0"/>
              </a:defRPr>
            </a:lvl7pPr>
            <a:lvl8pPr marL="1371600" eaLnBrk="0" fontAlgn="base" hangingPunct="0">
              <a:spcBef>
                <a:spcPct val="0"/>
              </a:spcBef>
              <a:spcAft>
                <a:spcPct val="0"/>
              </a:spcAft>
              <a:defRPr sz="2400">
                <a:solidFill>
                  <a:schemeClr val="tx1"/>
                </a:solidFill>
                <a:latin typeface="Trebuchet MS" charset="0"/>
                <a:cs typeface="Arial" charset="0"/>
              </a:defRPr>
            </a:lvl8pPr>
            <a:lvl9pPr marL="1828800" eaLnBrk="0" fontAlgn="base" hangingPunct="0">
              <a:spcBef>
                <a:spcPct val="0"/>
              </a:spcBef>
              <a:spcAft>
                <a:spcPct val="0"/>
              </a:spcAft>
              <a:defRPr sz="2400">
                <a:solidFill>
                  <a:schemeClr val="tx1"/>
                </a:solidFill>
                <a:latin typeface="Trebuchet MS" charset="0"/>
                <a:cs typeface="Arial" charset="0"/>
              </a:defRPr>
            </a:lvl9pPr>
          </a:lstStyle>
          <a:p>
            <a:pPr eaLnBrk="1" hangingPunct="1">
              <a:defRPr/>
            </a:pPr>
            <a:r>
              <a:rPr lang="en-GB" sz="2900" smtClean="0"/>
              <a:t>Now select both the main shape </a:t>
            </a:r>
            <a:br>
              <a:rPr lang="en-GB" sz="2900" smtClean="0"/>
            </a:br>
            <a:r>
              <a:rPr lang="en-GB" sz="2900" smtClean="0"/>
              <a:t>and the triangle and then </a:t>
            </a:r>
            <a:br>
              <a:rPr lang="en-GB" sz="2900" smtClean="0"/>
            </a:br>
            <a:r>
              <a:rPr lang="en-GB" sz="2900" smtClean="0"/>
              <a:t>from the Home tab select:</a:t>
            </a:r>
          </a:p>
          <a:p>
            <a:pPr eaLnBrk="1" hangingPunct="1">
              <a:buFont typeface="Arial" charset="0"/>
              <a:buChar char="•"/>
              <a:defRPr/>
            </a:pPr>
            <a:r>
              <a:rPr lang="en-GB" sz="2900" smtClean="0"/>
              <a:t>Arrange -&gt; Align -&gt; Align Right</a:t>
            </a:r>
          </a:p>
          <a:p>
            <a:pPr eaLnBrk="1" hangingPunct="1">
              <a:buFont typeface="Arial" charset="0"/>
              <a:buChar char="•"/>
              <a:defRPr/>
            </a:pPr>
            <a:r>
              <a:rPr lang="en-GB" sz="2900" smtClean="0"/>
              <a:t>Arrange -&gt; Align -&gt; Align Bottom</a:t>
            </a:r>
          </a:p>
          <a:p>
            <a:pPr eaLnBrk="1" hangingPunct="1">
              <a:buFont typeface="Arial" charset="0"/>
              <a:buChar char="•"/>
              <a:defRPr/>
            </a:pPr>
            <a:endParaRPr lang="en-GB" sz="2900" smtClean="0"/>
          </a:p>
          <a:p>
            <a:pPr eaLnBrk="1" hangingPunct="1">
              <a:buFont typeface="Arial" charset="0"/>
              <a:buNone/>
              <a:defRPr/>
            </a:pPr>
            <a:r>
              <a:rPr lang="en-GB" sz="2900" smtClean="0"/>
              <a:t>Also right-click anywhere in either shape while they are selected and choose Group</a:t>
            </a:r>
          </a:p>
        </p:txBody>
      </p:sp>
      <p:sp>
        <p:nvSpPr>
          <p:cNvPr id="12" name="Rectangle 11"/>
          <p:cNvSpPr/>
          <p:nvPr/>
        </p:nvSpPr>
        <p:spPr>
          <a:xfrm>
            <a:off x="19672308" y="2517779"/>
            <a:ext cx="3937000" cy="2806702"/>
          </a:xfrm>
          <a:prstGeom prst="rect">
            <a:avLst/>
          </a:prstGeom>
          <a:solidFill>
            <a:srgbClr val="8544B9"/>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lgn="ctr">
              <a:defRPr/>
            </a:pPr>
            <a:endParaRPr lang="en-GB">
              <a:solidFill>
                <a:srgbClr val="FFFFFF"/>
              </a:solidFill>
              <a:cs typeface="Arial" charset="0"/>
            </a:endParaRPr>
          </a:p>
        </p:txBody>
      </p:sp>
      <p:sp>
        <p:nvSpPr>
          <p:cNvPr id="13" name="Isosceles Triangle 12"/>
          <p:cNvSpPr/>
          <p:nvPr/>
        </p:nvSpPr>
        <p:spPr>
          <a:xfrm>
            <a:off x="21433375" y="4413253"/>
            <a:ext cx="2175933" cy="911226"/>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lgn="ctr">
              <a:defRPr/>
            </a:pPr>
            <a:endParaRPr lang="en-GB">
              <a:solidFill>
                <a:srgbClr val="FFFFFF"/>
              </a:solidFill>
              <a:cs typeface="Arial" charset="0"/>
            </a:endParaRPr>
          </a:p>
        </p:txBody>
      </p:sp>
      <p:pic>
        <p:nvPicPr>
          <p:cNvPr id="14"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2721175" y="1816099"/>
            <a:ext cx="4660899" cy="3746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Isosceles Triangle 14"/>
          <p:cNvSpPr/>
          <p:nvPr/>
        </p:nvSpPr>
        <p:spPr>
          <a:xfrm rot="5400000">
            <a:off x="18170004" y="3507849"/>
            <a:ext cx="777874" cy="448733"/>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lgn="ctr">
              <a:defRPr/>
            </a:pPr>
            <a:endParaRPr lang="en-GB">
              <a:solidFill>
                <a:srgbClr val="FFFFFF"/>
              </a:solidFill>
              <a:cs typeface="Arial" charset="0"/>
            </a:endParaRPr>
          </a:p>
        </p:txBody>
      </p:sp>
      <p:sp>
        <p:nvSpPr>
          <p:cNvPr id="16" name="TextBox 21"/>
          <p:cNvSpPr txBox="1">
            <a:spLocks noChangeArrowheads="1"/>
          </p:cNvSpPr>
          <p:nvPr/>
        </p:nvSpPr>
        <p:spPr bwMode="auto">
          <a:xfrm>
            <a:off x="19562235" y="6391279"/>
            <a:ext cx="3754965" cy="666112"/>
          </a:xfrm>
          <a:prstGeom prst="rect">
            <a:avLst/>
          </a:prstGeom>
          <a:noFill/>
          <a:ln>
            <a:noFill/>
          </a:ln>
          <a:extLst/>
        </p:spPr>
        <p:txBody>
          <a:bodyPr lIns="217709" tIns="108855" rIns="217709" bIns="108855">
            <a:spAutoFit/>
          </a:bodyPr>
          <a:lstStyle>
            <a:lvl1pPr eaLnBrk="0" hangingPunct="0">
              <a:defRPr sz="2400">
                <a:solidFill>
                  <a:schemeClr val="tx1"/>
                </a:solidFill>
                <a:latin typeface="Trebuchet MS" charset="0"/>
                <a:cs typeface="Arial" charset="0"/>
              </a:defRPr>
            </a:lvl1pPr>
            <a:lvl2pPr marL="37931725" indent="-37474525" eaLnBrk="0" hangingPunct="0">
              <a:defRPr sz="2400">
                <a:solidFill>
                  <a:schemeClr val="tx1"/>
                </a:solidFill>
                <a:latin typeface="Trebuchet MS" charset="0"/>
                <a:cs typeface="Arial" charset="0"/>
              </a:defRPr>
            </a:lvl2pPr>
            <a:lvl3pPr eaLnBrk="0" hangingPunct="0">
              <a:defRPr sz="2400">
                <a:solidFill>
                  <a:schemeClr val="tx1"/>
                </a:solidFill>
                <a:latin typeface="Trebuchet MS" charset="0"/>
                <a:cs typeface="Arial" charset="0"/>
              </a:defRPr>
            </a:lvl3pPr>
            <a:lvl4pPr eaLnBrk="0" hangingPunct="0">
              <a:defRPr sz="2400">
                <a:solidFill>
                  <a:schemeClr val="tx1"/>
                </a:solidFill>
                <a:latin typeface="Trebuchet MS" charset="0"/>
                <a:cs typeface="Arial" charset="0"/>
              </a:defRPr>
            </a:lvl4pPr>
            <a:lvl5pPr eaLnBrk="0" hangingPunct="0">
              <a:defRPr sz="2400">
                <a:solidFill>
                  <a:schemeClr val="tx1"/>
                </a:solidFill>
                <a:latin typeface="Trebuchet MS" charset="0"/>
                <a:cs typeface="Arial" charset="0"/>
              </a:defRPr>
            </a:lvl5pPr>
            <a:lvl6pPr marL="457200" eaLnBrk="0" fontAlgn="base" hangingPunct="0">
              <a:spcBef>
                <a:spcPct val="0"/>
              </a:spcBef>
              <a:spcAft>
                <a:spcPct val="0"/>
              </a:spcAft>
              <a:defRPr sz="2400">
                <a:solidFill>
                  <a:schemeClr val="tx1"/>
                </a:solidFill>
                <a:latin typeface="Trebuchet MS" charset="0"/>
                <a:cs typeface="Arial" charset="0"/>
              </a:defRPr>
            </a:lvl6pPr>
            <a:lvl7pPr marL="914400" eaLnBrk="0" fontAlgn="base" hangingPunct="0">
              <a:spcBef>
                <a:spcPct val="0"/>
              </a:spcBef>
              <a:spcAft>
                <a:spcPct val="0"/>
              </a:spcAft>
              <a:defRPr sz="2400">
                <a:solidFill>
                  <a:schemeClr val="tx1"/>
                </a:solidFill>
                <a:latin typeface="Trebuchet MS" charset="0"/>
                <a:cs typeface="Arial" charset="0"/>
              </a:defRPr>
            </a:lvl7pPr>
            <a:lvl8pPr marL="1371600" eaLnBrk="0" fontAlgn="base" hangingPunct="0">
              <a:spcBef>
                <a:spcPct val="0"/>
              </a:spcBef>
              <a:spcAft>
                <a:spcPct val="0"/>
              </a:spcAft>
              <a:defRPr sz="2400">
                <a:solidFill>
                  <a:schemeClr val="tx1"/>
                </a:solidFill>
                <a:latin typeface="Trebuchet MS" charset="0"/>
                <a:cs typeface="Arial" charset="0"/>
              </a:defRPr>
            </a:lvl8pPr>
            <a:lvl9pPr marL="1828800" eaLnBrk="0" fontAlgn="base" hangingPunct="0">
              <a:spcBef>
                <a:spcPct val="0"/>
              </a:spcBef>
              <a:spcAft>
                <a:spcPct val="0"/>
              </a:spcAft>
              <a:defRPr sz="2400">
                <a:solidFill>
                  <a:schemeClr val="tx1"/>
                </a:solidFill>
                <a:latin typeface="Trebuchet MS" charset="0"/>
                <a:cs typeface="Arial" charset="0"/>
              </a:defRPr>
            </a:lvl9pPr>
          </a:lstStyle>
          <a:p>
            <a:pPr eaLnBrk="1" hangingPunct="1">
              <a:defRPr/>
            </a:pPr>
            <a:r>
              <a:rPr lang="en-GB" sz="2900" smtClean="0"/>
              <a:t>You are done</a:t>
            </a:r>
          </a:p>
        </p:txBody>
      </p:sp>
      <p:pic>
        <p:nvPicPr>
          <p:cNvPr id="17"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92201" y="2578103"/>
            <a:ext cx="4411133" cy="450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Up Arrow 17"/>
          <p:cNvSpPr/>
          <p:nvPr/>
        </p:nvSpPr>
        <p:spPr>
          <a:xfrm>
            <a:off x="4127502" y="5816605"/>
            <a:ext cx="575733" cy="1711326"/>
          </a:xfrm>
          <a:prstGeom prs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lgn="ctr">
              <a:defRPr/>
            </a:pPr>
            <a:endParaRPr lang="en-GB">
              <a:solidFill>
                <a:srgbClr val="FFFFFF"/>
              </a:solidFill>
              <a:cs typeface="Arial" charset="0"/>
            </a:endParaRPr>
          </a:p>
        </p:txBody>
      </p:sp>
      <p:sp>
        <p:nvSpPr>
          <p:cNvPr id="19" name="TextBox 24"/>
          <p:cNvSpPr txBox="1">
            <a:spLocks noChangeArrowheads="1"/>
          </p:cNvSpPr>
          <p:nvPr/>
        </p:nvSpPr>
        <p:spPr bwMode="auto">
          <a:xfrm>
            <a:off x="613835" y="1485903"/>
            <a:ext cx="10617200" cy="666112"/>
          </a:xfrm>
          <a:prstGeom prst="rect">
            <a:avLst/>
          </a:prstGeom>
          <a:noFill/>
          <a:ln>
            <a:noFill/>
          </a:ln>
          <a:extLst/>
        </p:spPr>
        <p:txBody>
          <a:bodyPr lIns="217709" tIns="108855" rIns="217709" bIns="108855">
            <a:spAutoFit/>
          </a:bodyPr>
          <a:lstStyle>
            <a:lvl1pPr eaLnBrk="0" hangingPunct="0">
              <a:defRPr sz="2400">
                <a:solidFill>
                  <a:schemeClr val="tx1"/>
                </a:solidFill>
                <a:latin typeface="Trebuchet MS" charset="0"/>
                <a:cs typeface="Arial" charset="0"/>
              </a:defRPr>
            </a:lvl1pPr>
            <a:lvl2pPr marL="37931725" indent="-37474525" eaLnBrk="0" hangingPunct="0">
              <a:defRPr sz="2400">
                <a:solidFill>
                  <a:schemeClr val="tx1"/>
                </a:solidFill>
                <a:latin typeface="Trebuchet MS" charset="0"/>
                <a:cs typeface="Arial" charset="0"/>
              </a:defRPr>
            </a:lvl2pPr>
            <a:lvl3pPr eaLnBrk="0" hangingPunct="0">
              <a:defRPr sz="2400">
                <a:solidFill>
                  <a:schemeClr val="tx1"/>
                </a:solidFill>
                <a:latin typeface="Trebuchet MS" charset="0"/>
                <a:cs typeface="Arial" charset="0"/>
              </a:defRPr>
            </a:lvl3pPr>
            <a:lvl4pPr eaLnBrk="0" hangingPunct="0">
              <a:defRPr sz="2400">
                <a:solidFill>
                  <a:schemeClr val="tx1"/>
                </a:solidFill>
                <a:latin typeface="Trebuchet MS" charset="0"/>
                <a:cs typeface="Arial" charset="0"/>
              </a:defRPr>
            </a:lvl4pPr>
            <a:lvl5pPr eaLnBrk="0" hangingPunct="0">
              <a:defRPr sz="2400">
                <a:solidFill>
                  <a:schemeClr val="tx1"/>
                </a:solidFill>
                <a:latin typeface="Trebuchet MS" charset="0"/>
                <a:cs typeface="Arial" charset="0"/>
              </a:defRPr>
            </a:lvl5pPr>
            <a:lvl6pPr marL="457200" eaLnBrk="0" fontAlgn="base" hangingPunct="0">
              <a:spcBef>
                <a:spcPct val="0"/>
              </a:spcBef>
              <a:spcAft>
                <a:spcPct val="0"/>
              </a:spcAft>
              <a:defRPr sz="2400">
                <a:solidFill>
                  <a:schemeClr val="tx1"/>
                </a:solidFill>
                <a:latin typeface="Trebuchet MS" charset="0"/>
                <a:cs typeface="Arial" charset="0"/>
              </a:defRPr>
            </a:lvl6pPr>
            <a:lvl7pPr marL="914400" eaLnBrk="0" fontAlgn="base" hangingPunct="0">
              <a:spcBef>
                <a:spcPct val="0"/>
              </a:spcBef>
              <a:spcAft>
                <a:spcPct val="0"/>
              </a:spcAft>
              <a:defRPr sz="2400">
                <a:solidFill>
                  <a:schemeClr val="tx1"/>
                </a:solidFill>
                <a:latin typeface="Trebuchet MS" charset="0"/>
                <a:cs typeface="Arial" charset="0"/>
              </a:defRPr>
            </a:lvl7pPr>
            <a:lvl8pPr marL="1371600" eaLnBrk="0" fontAlgn="base" hangingPunct="0">
              <a:spcBef>
                <a:spcPct val="0"/>
              </a:spcBef>
              <a:spcAft>
                <a:spcPct val="0"/>
              </a:spcAft>
              <a:defRPr sz="2400">
                <a:solidFill>
                  <a:schemeClr val="tx1"/>
                </a:solidFill>
                <a:latin typeface="Trebuchet MS" charset="0"/>
                <a:cs typeface="Arial" charset="0"/>
              </a:defRPr>
            </a:lvl8pPr>
            <a:lvl9pPr marL="1828800" eaLnBrk="0" fontAlgn="base" hangingPunct="0">
              <a:spcBef>
                <a:spcPct val="0"/>
              </a:spcBef>
              <a:spcAft>
                <a:spcPct val="0"/>
              </a:spcAft>
              <a:defRPr sz="2400">
                <a:solidFill>
                  <a:schemeClr val="tx1"/>
                </a:solidFill>
                <a:latin typeface="Trebuchet MS" charset="0"/>
                <a:cs typeface="Arial" charset="0"/>
              </a:defRPr>
            </a:lvl9pPr>
          </a:lstStyle>
          <a:p>
            <a:pPr eaLnBrk="1" hangingPunct="1">
              <a:spcBef>
                <a:spcPts val="1429"/>
              </a:spcBef>
              <a:defRPr/>
            </a:pPr>
            <a:r>
              <a:rPr lang="en-GB" sz="2900" smtClean="0"/>
              <a:t>This slide is for information only</a:t>
            </a:r>
          </a:p>
        </p:txBody>
      </p:sp>
      <p:sp>
        <p:nvSpPr>
          <p:cNvPr id="2" name="Title 1"/>
          <p:cNvSpPr>
            <a:spLocks noGrp="1"/>
          </p:cNvSpPr>
          <p:nvPr>
            <p:ph type="title"/>
          </p:nvPr>
        </p:nvSpPr>
        <p:spPr/>
        <p:txBody>
          <a:bodyPr/>
          <a:lstStyle>
            <a:lvl1pPr>
              <a:defRPr/>
            </a:lvl1pPr>
          </a:lstStyle>
          <a:p>
            <a:r>
              <a:rPr lang="en-US" smtClean="0"/>
              <a:t>Click to edit Master title style</a:t>
            </a:r>
            <a:endParaRPr lang="en-GB" dirty="0"/>
          </a:p>
        </p:txBody>
      </p:sp>
      <p:sp>
        <p:nvSpPr>
          <p:cNvPr id="20" name="Slide Number Placeholder 2"/>
          <p:cNvSpPr>
            <a:spLocks noGrp="1"/>
          </p:cNvSpPr>
          <p:nvPr>
            <p:ph type="sldNum" sz="quarter" idx="10"/>
          </p:nvPr>
        </p:nvSpPr>
        <p:spPr>
          <a:xfrm>
            <a:off x="21697950" y="13372529"/>
            <a:ext cx="2305050" cy="295849"/>
          </a:xfrm>
          <a:prstGeom prst="rect">
            <a:avLst/>
          </a:prstGeom>
        </p:spPr>
        <p:txBody>
          <a:bodyPr/>
          <a:lstStyle>
            <a:lvl1pPr>
              <a:defRPr smtClean="0"/>
            </a:lvl1pPr>
          </a:lstStyle>
          <a:p>
            <a:pPr>
              <a:defRPr/>
            </a:pPr>
            <a:fld id="{9A595893-2F00-4157-B5DA-EE2E43FEAAE1}" type="slidenum">
              <a:rPr lang="en-GB"/>
              <a:pPr>
                <a:defRPr/>
              </a:pPr>
              <a:t>‹#›</a:t>
            </a:fld>
            <a:endParaRPr lang="en-GB"/>
          </a:p>
        </p:txBody>
      </p:sp>
    </p:spTree>
    <p:extLst>
      <p:ext uri="{BB962C8B-B14F-4D97-AF65-F5344CB8AC3E}">
        <p14:creationId xmlns:p14="http://schemas.microsoft.com/office/powerpoint/2010/main" val="268012580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435" y="9601205"/>
            <a:ext cx="14630400" cy="1133478"/>
          </a:xfrm>
        </p:spPr>
        <p:txBody>
          <a:bodyPr anchor="b"/>
          <a:lstStyle>
            <a:lvl1pPr algn="l">
              <a:defRPr sz="4800" b="1"/>
            </a:lvl1pPr>
          </a:lstStyle>
          <a:p>
            <a:r>
              <a:rPr lang="en-US" smtClean="0"/>
              <a:t>Click to edit Master title style</a:t>
            </a:r>
            <a:endParaRPr lang="en-GB"/>
          </a:p>
        </p:txBody>
      </p:sp>
      <p:sp>
        <p:nvSpPr>
          <p:cNvPr id="3" name="Picture Placeholder 2"/>
          <p:cNvSpPr>
            <a:spLocks noGrp="1"/>
          </p:cNvSpPr>
          <p:nvPr>
            <p:ph type="pic" idx="1"/>
          </p:nvPr>
        </p:nvSpPr>
        <p:spPr>
          <a:xfrm>
            <a:off x="4779435" y="1225550"/>
            <a:ext cx="14630400" cy="8229600"/>
          </a:xfrm>
        </p:spPr>
        <p:txBody>
          <a:bodyPr rtlCol="0">
            <a:normAutofit/>
          </a:bodyPr>
          <a:lstStyle>
            <a:lvl1pPr marL="0" indent="0">
              <a:buNone/>
              <a:defRPr sz="7600"/>
            </a:lvl1pPr>
            <a:lvl2pPr marL="1088500" indent="0">
              <a:buNone/>
              <a:defRPr sz="6700"/>
            </a:lvl2pPr>
            <a:lvl3pPr marL="2177000" indent="0">
              <a:buNone/>
              <a:defRPr sz="5700"/>
            </a:lvl3pPr>
            <a:lvl4pPr marL="3265500" indent="0">
              <a:buNone/>
              <a:defRPr sz="4800"/>
            </a:lvl4pPr>
            <a:lvl5pPr marL="4353999" indent="0">
              <a:buNone/>
              <a:defRPr sz="4800"/>
            </a:lvl5pPr>
            <a:lvl6pPr marL="5442499" indent="0">
              <a:buNone/>
              <a:defRPr sz="4800"/>
            </a:lvl6pPr>
            <a:lvl7pPr marL="6530999" indent="0">
              <a:buNone/>
              <a:defRPr sz="4800"/>
            </a:lvl7pPr>
            <a:lvl8pPr marL="7619494" indent="0">
              <a:buNone/>
              <a:defRPr sz="4800"/>
            </a:lvl8pPr>
            <a:lvl9pPr marL="8707997" indent="0">
              <a:buNone/>
              <a:defRPr sz="48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4779435" y="10734681"/>
            <a:ext cx="14630400" cy="1609726"/>
          </a:xfrm>
        </p:spPr>
        <p:txBody>
          <a:bodyPr/>
          <a:lstStyle>
            <a:lvl1pPr marL="0" indent="0">
              <a:buNone/>
              <a:defRPr sz="3300"/>
            </a:lvl1pPr>
            <a:lvl2pPr marL="1088500" indent="0">
              <a:buNone/>
              <a:defRPr sz="2900"/>
            </a:lvl2pPr>
            <a:lvl3pPr marL="2177000" indent="0">
              <a:buNone/>
              <a:defRPr sz="2400"/>
            </a:lvl3pPr>
            <a:lvl4pPr marL="3265500" indent="0">
              <a:buNone/>
              <a:defRPr sz="2100"/>
            </a:lvl4pPr>
            <a:lvl5pPr marL="4353999" indent="0">
              <a:buNone/>
              <a:defRPr sz="2100"/>
            </a:lvl5pPr>
            <a:lvl6pPr marL="5442499" indent="0">
              <a:buNone/>
              <a:defRPr sz="2100"/>
            </a:lvl6pPr>
            <a:lvl7pPr marL="6530999" indent="0">
              <a:buNone/>
              <a:defRPr sz="2100"/>
            </a:lvl7pPr>
            <a:lvl8pPr marL="7619494" indent="0">
              <a:buNone/>
              <a:defRPr sz="2100"/>
            </a:lvl8pPr>
            <a:lvl9pPr marL="8707997" indent="0">
              <a:buNone/>
              <a:defRPr sz="2100"/>
            </a:lvl9pPr>
          </a:lstStyle>
          <a:p>
            <a:pPr lvl="0"/>
            <a:r>
              <a:rPr lang="en-US" smtClean="0"/>
              <a:t>Click to edit Master text styles</a:t>
            </a:r>
          </a:p>
        </p:txBody>
      </p:sp>
      <p:sp>
        <p:nvSpPr>
          <p:cNvPr id="5"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1C6CA539-DCE7-4AB5-B306-22F1F75756C2}" type="slidenum">
              <a:rPr lang="en-GB"/>
              <a:pPr>
                <a:defRPr/>
              </a:pPr>
              <a:t>‹#›</a:t>
            </a:fld>
            <a:endParaRPr lang="en-GB"/>
          </a:p>
        </p:txBody>
      </p:sp>
    </p:spTree>
    <p:extLst>
      <p:ext uri="{BB962C8B-B14F-4D97-AF65-F5344CB8AC3E}">
        <p14:creationId xmlns:p14="http://schemas.microsoft.com/office/powerpoint/2010/main" val="36059125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name="Bullet Columns">
    <p:spTree>
      <p:nvGrpSpPr>
        <p:cNvPr id="1" name=""/>
        <p:cNvGrpSpPr/>
        <p:nvPr/>
      </p:nvGrpSpPr>
      <p:grpSpPr>
        <a:xfrm>
          <a:off x="0" y="0"/>
          <a:ext cx="0" cy="0"/>
          <a:chOff x="0" y="0"/>
          <a:chExt cx="0" cy="0"/>
        </a:xfrm>
      </p:grpSpPr>
      <p:sp>
        <p:nvSpPr>
          <p:cNvPr id="24" name="Shape 24"/>
          <p:cNvSpPr>
            <a:spLocks noGrp="1"/>
          </p:cNvSpPr>
          <p:nvPr>
            <p:ph type="title"/>
          </p:nvPr>
        </p:nvSpPr>
        <p:spPr>
          <a:prstGeom prst="rect">
            <a:avLst/>
          </a:prstGeom>
        </p:spPr>
        <p:txBody>
          <a:bodyPr/>
          <a:lstStyle/>
          <a:p>
            <a:pPr lvl="0">
              <a:defRPr sz="1800">
                <a:solidFill>
                  <a:srgbClr val="000000"/>
                </a:solidFill>
              </a:defRPr>
            </a:pPr>
            <a:r>
              <a:rPr sz="10400">
                <a:solidFill>
                  <a:srgbClr val="74B3EA"/>
                </a:solidFill>
              </a:rPr>
              <a:t>Title Text</a:t>
            </a:r>
          </a:p>
        </p:txBody>
      </p:sp>
      <p:sp>
        <p:nvSpPr>
          <p:cNvPr id="25" name="Shape 25"/>
          <p:cNvSpPr>
            <a:spLocks noGrp="1"/>
          </p:cNvSpPr>
          <p:nvPr>
            <p:ph type="body" idx="1"/>
          </p:nvPr>
        </p:nvSpPr>
        <p:spPr>
          <a:prstGeom prst="rect">
            <a:avLst/>
          </a:prstGeom>
        </p:spPr>
        <p:txBody>
          <a:bodyPr/>
          <a:lstStyle/>
          <a:p>
            <a:pPr lvl="0">
              <a:defRPr sz="1800">
                <a:solidFill>
                  <a:srgbClr val="000000"/>
                </a:solidFill>
              </a:defRPr>
            </a:pPr>
            <a:r>
              <a:rPr sz="3000" dirty="0">
                <a:solidFill>
                  <a:srgbClr val="666666"/>
                </a:solidFill>
              </a:rPr>
              <a:t>Body Level One</a:t>
            </a:r>
          </a:p>
          <a:p>
            <a:pPr lvl="1">
              <a:defRPr sz="1800">
                <a:solidFill>
                  <a:srgbClr val="000000"/>
                </a:solidFill>
              </a:defRPr>
            </a:pPr>
            <a:r>
              <a:rPr sz="3000" dirty="0">
                <a:solidFill>
                  <a:srgbClr val="666666"/>
                </a:solidFill>
              </a:rPr>
              <a:t>Body Level Two</a:t>
            </a:r>
          </a:p>
          <a:p>
            <a:pPr lvl="2">
              <a:defRPr sz="1800">
                <a:solidFill>
                  <a:srgbClr val="000000"/>
                </a:solidFill>
              </a:defRPr>
            </a:pPr>
            <a:r>
              <a:rPr sz="3000" dirty="0">
                <a:solidFill>
                  <a:srgbClr val="666666"/>
                </a:solidFill>
              </a:rPr>
              <a:t>Body Level Three</a:t>
            </a:r>
          </a:p>
          <a:p>
            <a:pPr lvl="3">
              <a:defRPr sz="1800">
                <a:solidFill>
                  <a:srgbClr val="000000"/>
                </a:solidFill>
              </a:defRPr>
            </a:pPr>
            <a:r>
              <a:rPr sz="3000" dirty="0">
                <a:solidFill>
                  <a:srgbClr val="666666"/>
                </a:solidFill>
              </a:rPr>
              <a:t>Body Level Four</a:t>
            </a:r>
          </a:p>
          <a:p>
            <a:pPr lvl="4">
              <a:defRPr sz="1800">
                <a:solidFill>
                  <a:srgbClr val="000000"/>
                </a:solidFill>
              </a:defRPr>
            </a:pPr>
            <a:r>
              <a:rPr sz="3000" dirty="0">
                <a:solidFill>
                  <a:srgbClr val="666666"/>
                </a:solidFill>
              </a:rPr>
              <a:t>Body Level Five</a:t>
            </a:r>
          </a:p>
        </p:txBody>
      </p:sp>
    </p:spTree>
    <p:extLst>
      <p:ext uri="{BB962C8B-B14F-4D97-AF65-F5344CB8AC3E}">
        <p14:creationId xmlns:p14="http://schemas.microsoft.com/office/powerpoint/2010/main" val="2448976749"/>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Divider Slide">
    <p:spTree>
      <p:nvGrpSpPr>
        <p:cNvPr id="1" name=""/>
        <p:cNvGrpSpPr/>
        <p:nvPr/>
      </p:nvGrpSpPr>
      <p:grpSpPr>
        <a:xfrm>
          <a:off x="0" y="0"/>
          <a:ext cx="0" cy="0"/>
          <a:chOff x="0" y="0"/>
          <a:chExt cx="0" cy="0"/>
        </a:xfrm>
      </p:grpSpPr>
      <p:pic>
        <p:nvPicPr>
          <p:cNvPr id="4" name="Picture 6" descr="bg-aqua.png"/>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24384000" cy="137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9" descr="strapline-aqua.png"/>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15705423" y="565157"/>
            <a:ext cx="714375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95291" y="7689881"/>
            <a:ext cx="23317291" cy="882638"/>
          </a:xfrm>
        </p:spPr>
        <p:txBody>
          <a:bodyPr>
            <a:noAutofit/>
          </a:bodyPr>
          <a:lstStyle>
            <a:lvl1pPr>
              <a:defRPr sz="8600" b="0">
                <a:solidFill>
                  <a:schemeClr val="bg1"/>
                </a:solidFill>
              </a:defRPr>
            </a:lvl1pPr>
          </a:lstStyle>
          <a:p>
            <a:r>
              <a:rPr lang="en-US" smtClean="0"/>
              <a:t>Click to edit Master title style</a:t>
            </a:r>
            <a:endParaRPr lang="en-GB" dirty="0"/>
          </a:p>
        </p:txBody>
      </p:sp>
      <p:sp>
        <p:nvSpPr>
          <p:cNvPr id="3" name="Subtitle 2"/>
          <p:cNvSpPr>
            <a:spLocks noGrp="1"/>
          </p:cNvSpPr>
          <p:nvPr>
            <p:ph type="subTitle" idx="1"/>
          </p:nvPr>
        </p:nvSpPr>
        <p:spPr>
          <a:xfrm>
            <a:off x="524069" y="8772534"/>
            <a:ext cx="17068800" cy="800112"/>
          </a:xfrm>
        </p:spPr>
        <p:txBody>
          <a:bodyPr>
            <a:normAutofit/>
          </a:bodyPr>
          <a:lstStyle>
            <a:lvl1pPr marL="0" indent="0" algn="l">
              <a:buNone/>
              <a:defRPr sz="5200" b="0">
                <a:solidFill>
                  <a:srgbClr val="E1FFFA"/>
                </a:solidFill>
              </a:defRPr>
            </a:lvl1pPr>
            <a:lvl2pPr marL="1088500" indent="0" algn="ctr">
              <a:buNone/>
              <a:defRPr>
                <a:solidFill>
                  <a:schemeClr val="tx1">
                    <a:tint val="75000"/>
                  </a:schemeClr>
                </a:solidFill>
              </a:defRPr>
            </a:lvl2pPr>
            <a:lvl3pPr marL="2177000" indent="0" algn="ctr">
              <a:buNone/>
              <a:defRPr>
                <a:solidFill>
                  <a:schemeClr val="tx1">
                    <a:tint val="75000"/>
                  </a:schemeClr>
                </a:solidFill>
              </a:defRPr>
            </a:lvl3pPr>
            <a:lvl4pPr marL="3265500" indent="0" algn="ctr">
              <a:buNone/>
              <a:defRPr>
                <a:solidFill>
                  <a:schemeClr val="tx1">
                    <a:tint val="75000"/>
                  </a:schemeClr>
                </a:solidFill>
              </a:defRPr>
            </a:lvl4pPr>
            <a:lvl5pPr marL="4353999" indent="0" algn="ctr">
              <a:buNone/>
              <a:defRPr>
                <a:solidFill>
                  <a:schemeClr val="tx1">
                    <a:tint val="75000"/>
                  </a:schemeClr>
                </a:solidFill>
              </a:defRPr>
            </a:lvl5pPr>
            <a:lvl6pPr marL="5442499" indent="0" algn="ctr">
              <a:buNone/>
              <a:defRPr>
                <a:solidFill>
                  <a:schemeClr val="tx1">
                    <a:tint val="75000"/>
                  </a:schemeClr>
                </a:solidFill>
              </a:defRPr>
            </a:lvl6pPr>
            <a:lvl7pPr marL="6530999" indent="0" algn="ctr">
              <a:buNone/>
              <a:defRPr>
                <a:solidFill>
                  <a:schemeClr val="tx1">
                    <a:tint val="75000"/>
                  </a:schemeClr>
                </a:solidFill>
              </a:defRPr>
            </a:lvl7pPr>
            <a:lvl8pPr marL="7619494" indent="0" algn="ctr">
              <a:buNone/>
              <a:defRPr>
                <a:solidFill>
                  <a:schemeClr val="tx1">
                    <a:tint val="75000"/>
                  </a:schemeClr>
                </a:solidFill>
              </a:defRPr>
            </a:lvl8pPr>
            <a:lvl9pPr marL="8707997" indent="0" algn="ctr">
              <a:buNone/>
              <a:defRPr>
                <a:solidFill>
                  <a:schemeClr val="tx1">
                    <a:tint val="75000"/>
                  </a:schemeClr>
                </a:solidFill>
              </a:defRPr>
            </a:lvl9pPr>
          </a:lstStyle>
          <a:p>
            <a:r>
              <a:rPr lang="en-US" smtClean="0"/>
              <a:t>Click to edit Master subtitle style</a:t>
            </a:r>
            <a:endParaRPr lang="en-GB" dirty="0"/>
          </a:p>
        </p:txBody>
      </p:sp>
      <p:pic>
        <p:nvPicPr>
          <p:cNvPr id="7" name="Picture 8" descr="Brandworkz-Logo-Landscape-RGB-darkText-useAbove20mmHeight.png"/>
          <p:cNvPicPr>
            <a:picLocks noChangeAspect="1"/>
          </p:cNvPicPr>
          <p:nvPr userDrawn="1"/>
        </p:nvPicPr>
        <p:blipFill>
          <a:blip r:embed="rId4">
            <a:extLst>
              <a:ext uri="{28A0092B-C50C-407E-A947-70E740481C1C}">
                <a14:useLocalDpi xmlns:a14="http://schemas.microsoft.com/office/drawing/2010/main"/>
              </a:ext>
            </a:extLst>
          </a:blip>
          <a:srcRect/>
          <a:stretch>
            <a:fillRect/>
          </a:stretch>
        </p:blipFill>
        <p:spPr bwMode="auto">
          <a:xfrm>
            <a:off x="18401649" y="1571629"/>
            <a:ext cx="4447524" cy="2003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686685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marL="428543" indent="-428543">
              <a:spcBef>
                <a:spcPts val="4286"/>
              </a:spcBef>
              <a:buClr>
                <a:srgbClr val="00B6A7"/>
              </a:buClr>
              <a:buFont typeface="Wingdings" pitchFamily="2" charset="2"/>
              <a:buChar char="§"/>
              <a:defRPr baseline="0"/>
            </a:lvl1pPr>
            <a:lvl2pPr marL="857086" indent="-428543">
              <a:buClr>
                <a:srgbClr val="00B6A7"/>
              </a:buClr>
              <a:buFont typeface="Arial" pitchFamily="34" charset="0"/>
              <a:buChar char="•"/>
              <a:defRPr/>
            </a:lvl2pPr>
            <a:lvl3pPr marL="1285629" indent="-428543">
              <a:buClr>
                <a:srgbClr val="00B6A7"/>
              </a:buClr>
              <a:buSzPct val="80000"/>
              <a:buFont typeface="Wingdings" pitchFamily="2" charset="2"/>
              <a:buChar char="§"/>
              <a:defRPr/>
            </a:lvl3pPr>
            <a:lvl4pPr marL="1714172" indent="-428543">
              <a:buClr>
                <a:srgbClr val="00B6A7"/>
              </a:buClr>
              <a:buSzPct val="80000"/>
              <a:buFont typeface="Arial" pitchFamily="34" charset="0"/>
              <a:buChar char="•"/>
              <a:defRPr/>
            </a:lvl4pPr>
            <a:lvl5pPr marL="2142715" indent="-428543">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207B2C1D-AE13-4B7C-B705-ED5C89339841}" type="slidenum">
              <a:rPr lang="en-GB"/>
              <a:pPr>
                <a:defRPr/>
              </a:pPr>
              <a:t>‹#›</a:t>
            </a:fld>
            <a:endParaRPr lang="en-GB"/>
          </a:p>
        </p:txBody>
      </p:sp>
    </p:spTree>
    <p:extLst>
      <p:ext uri="{BB962C8B-B14F-4D97-AF65-F5344CB8AC3E}">
        <p14:creationId xmlns:p14="http://schemas.microsoft.com/office/powerpoint/2010/main" val="412803308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6168" y="8813807"/>
            <a:ext cx="20726400" cy="2724150"/>
          </a:xfrm>
        </p:spPr>
        <p:txBody>
          <a:bodyPr/>
          <a:lstStyle>
            <a:lvl1pPr algn="l">
              <a:defRPr sz="9500" b="1" cap="all"/>
            </a:lvl1pPr>
          </a:lstStyle>
          <a:p>
            <a:r>
              <a:rPr lang="en-US" smtClean="0"/>
              <a:t>Click to edit Master title style</a:t>
            </a:r>
            <a:endParaRPr lang="en-GB" dirty="0"/>
          </a:p>
        </p:txBody>
      </p:sp>
      <p:sp>
        <p:nvSpPr>
          <p:cNvPr id="3" name="Text Placeholder 2"/>
          <p:cNvSpPr>
            <a:spLocks noGrp="1"/>
          </p:cNvSpPr>
          <p:nvPr>
            <p:ph type="body" idx="1"/>
          </p:nvPr>
        </p:nvSpPr>
        <p:spPr>
          <a:xfrm>
            <a:off x="1926168" y="5813427"/>
            <a:ext cx="20726400" cy="3000374"/>
          </a:xfrm>
        </p:spPr>
        <p:txBody>
          <a:bodyPr anchor="b"/>
          <a:lstStyle>
            <a:lvl1pPr marL="0" indent="0">
              <a:buNone/>
              <a:defRPr sz="4800">
                <a:solidFill>
                  <a:schemeClr val="tx1">
                    <a:tint val="75000"/>
                  </a:schemeClr>
                </a:solidFill>
              </a:defRPr>
            </a:lvl1pPr>
            <a:lvl2pPr marL="1088500" indent="0">
              <a:buNone/>
              <a:defRPr sz="4300">
                <a:solidFill>
                  <a:schemeClr val="tx1">
                    <a:tint val="75000"/>
                  </a:schemeClr>
                </a:solidFill>
              </a:defRPr>
            </a:lvl2pPr>
            <a:lvl3pPr marL="2177000" indent="0">
              <a:buNone/>
              <a:defRPr sz="3800">
                <a:solidFill>
                  <a:schemeClr val="tx1">
                    <a:tint val="75000"/>
                  </a:schemeClr>
                </a:solidFill>
              </a:defRPr>
            </a:lvl3pPr>
            <a:lvl4pPr marL="3265500" indent="0">
              <a:buNone/>
              <a:defRPr sz="3300">
                <a:solidFill>
                  <a:schemeClr val="tx1">
                    <a:tint val="75000"/>
                  </a:schemeClr>
                </a:solidFill>
              </a:defRPr>
            </a:lvl4pPr>
            <a:lvl5pPr marL="4353999" indent="0">
              <a:buNone/>
              <a:defRPr sz="3300">
                <a:solidFill>
                  <a:schemeClr val="tx1">
                    <a:tint val="75000"/>
                  </a:schemeClr>
                </a:solidFill>
              </a:defRPr>
            </a:lvl5pPr>
            <a:lvl6pPr marL="5442499" indent="0">
              <a:buNone/>
              <a:defRPr sz="3300">
                <a:solidFill>
                  <a:schemeClr val="tx1">
                    <a:tint val="75000"/>
                  </a:schemeClr>
                </a:solidFill>
              </a:defRPr>
            </a:lvl6pPr>
            <a:lvl7pPr marL="6530999" indent="0">
              <a:buNone/>
              <a:defRPr sz="3300">
                <a:solidFill>
                  <a:schemeClr val="tx1">
                    <a:tint val="75000"/>
                  </a:schemeClr>
                </a:solidFill>
              </a:defRPr>
            </a:lvl7pPr>
            <a:lvl8pPr marL="7619494" indent="0">
              <a:buNone/>
              <a:defRPr sz="3300">
                <a:solidFill>
                  <a:schemeClr val="tx1">
                    <a:tint val="75000"/>
                  </a:schemeClr>
                </a:solidFill>
              </a:defRPr>
            </a:lvl8pPr>
            <a:lvl9pPr marL="8707997" indent="0">
              <a:buNone/>
              <a:defRPr sz="3300">
                <a:solidFill>
                  <a:schemeClr val="tx1">
                    <a:tint val="75000"/>
                  </a:schemeClr>
                </a:solidFill>
              </a:defRPr>
            </a:lvl9pPr>
          </a:lstStyle>
          <a:p>
            <a:pPr lvl="0"/>
            <a:r>
              <a:rPr lang="en-US" smtClean="0"/>
              <a:t>Click to edit Master text styles</a:t>
            </a:r>
          </a:p>
        </p:txBody>
      </p:sp>
      <p:sp>
        <p:nvSpPr>
          <p:cNvPr id="4"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27C77D00-6E9F-4FB3-8E24-73816810E4E6}" type="slidenum">
              <a:rPr lang="en-GB"/>
              <a:pPr>
                <a:defRPr/>
              </a:pPr>
              <a:t>‹#›</a:t>
            </a:fld>
            <a:endParaRPr lang="en-GB"/>
          </a:p>
        </p:txBody>
      </p:sp>
    </p:spTree>
    <p:extLst>
      <p:ext uri="{BB962C8B-B14F-4D97-AF65-F5344CB8AC3E}">
        <p14:creationId xmlns:p14="http://schemas.microsoft.com/office/powerpoint/2010/main" val="196367501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219200" y="3200407"/>
            <a:ext cx="10769600" cy="9051926"/>
          </a:xfrm>
        </p:spPr>
        <p:txBody>
          <a:bodyPr>
            <a:normAutofit/>
          </a:bodyPr>
          <a:lstStyle>
            <a:lvl1pPr>
              <a:defRPr sz="5700"/>
            </a:lvl1pPr>
            <a:lvl2pPr>
              <a:defRPr sz="5700"/>
            </a:lvl2pPr>
            <a:lvl3pPr>
              <a:defRPr sz="5700"/>
            </a:lvl3pPr>
            <a:lvl4pPr>
              <a:defRPr sz="5700"/>
            </a:lvl4pPr>
            <a:lvl5pPr>
              <a:defRPr sz="5700"/>
            </a:lvl5pPr>
            <a:lvl6pPr>
              <a:defRPr sz="4300"/>
            </a:lvl6pPr>
            <a:lvl7pPr>
              <a:defRPr sz="4300"/>
            </a:lvl7pPr>
            <a:lvl8pPr>
              <a:defRPr sz="4300"/>
            </a:lvl8pPr>
            <a:lvl9pPr>
              <a:defRPr sz="4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12395200" y="3200407"/>
            <a:ext cx="10769600" cy="9051926"/>
          </a:xfrm>
        </p:spPr>
        <p:txBody>
          <a:bodyPr>
            <a:normAutofit/>
          </a:bodyPr>
          <a:lstStyle>
            <a:lvl1pPr>
              <a:defRPr sz="5700"/>
            </a:lvl1pPr>
            <a:lvl2pPr>
              <a:defRPr sz="5700"/>
            </a:lvl2pPr>
            <a:lvl3pPr>
              <a:defRPr sz="5700"/>
            </a:lvl3pPr>
            <a:lvl4pPr>
              <a:defRPr sz="5700"/>
            </a:lvl4pPr>
            <a:lvl5pPr>
              <a:defRPr sz="5700"/>
            </a:lvl5pPr>
            <a:lvl6pPr>
              <a:defRPr sz="4300"/>
            </a:lvl6pPr>
            <a:lvl7pPr>
              <a:defRPr sz="4300"/>
            </a:lvl7pPr>
            <a:lvl8pPr>
              <a:defRPr sz="4300"/>
            </a:lvl8pPr>
            <a:lvl9pPr>
              <a:defRPr sz="4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20B12397-1A07-4C59-9492-DF88D0D489DA}" type="slidenum">
              <a:rPr lang="en-GB"/>
              <a:pPr>
                <a:defRPr/>
              </a:pPr>
              <a:t>‹#›</a:t>
            </a:fld>
            <a:endParaRPr lang="en-GB"/>
          </a:p>
        </p:txBody>
      </p:sp>
    </p:spTree>
    <p:extLst>
      <p:ext uri="{BB962C8B-B14F-4D97-AF65-F5344CB8AC3E}">
        <p14:creationId xmlns:p14="http://schemas.microsoft.com/office/powerpoint/2010/main" val="60903974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219200" y="3070231"/>
            <a:ext cx="10773835" cy="1279526"/>
          </a:xfrm>
        </p:spPr>
        <p:txBody>
          <a:bodyPr anchor="b"/>
          <a:lstStyle>
            <a:lvl1pPr marL="0" indent="0">
              <a:buNone/>
              <a:defRPr sz="5700" b="1"/>
            </a:lvl1pPr>
            <a:lvl2pPr marL="1088500" indent="0">
              <a:buNone/>
              <a:defRPr sz="4800" b="1"/>
            </a:lvl2pPr>
            <a:lvl3pPr marL="2177000" indent="0">
              <a:buNone/>
              <a:defRPr sz="4300" b="1"/>
            </a:lvl3pPr>
            <a:lvl4pPr marL="3265500" indent="0">
              <a:buNone/>
              <a:defRPr sz="3800" b="1"/>
            </a:lvl4pPr>
            <a:lvl5pPr marL="4353999" indent="0">
              <a:buNone/>
              <a:defRPr sz="3800" b="1"/>
            </a:lvl5pPr>
            <a:lvl6pPr marL="5442499" indent="0">
              <a:buNone/>
              <a:defRPr sz="3800" b="1"/>
            </a:lvl6pPr>
            <a:lvl7pPr marL="6530999" indent="0">
              <a:buNone/>
              <a:defRPr sz="3800" b="1"/>
            </a:lvl7pPr>
            <a:lvl8pPr marL="7619494" indent="0">
              <a:buNone/>
              <a:defRPr sz="3800" b="1"/>
            </a:lvl8pPr>
            <a:lvl9pPr marL="8707997" indent="0">
              <a:buNone/>
              <a:defRPr sz="38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3835" cy="7902576"/>
          </a:xfrm>
        </p:spPr>
        <p:txBody>
          <a:bodyPr/>
          <a:lstStyle>
            <a:lvl1pPr>
              <a:defRPr sz="5700"/>
            </a:lvl1pPr>
            <a:lvl2pPr>
              <a:defRPr sz="4800"/>
            </a:lvl2pPr>
            <a:lvl3pPr>
              <a:defRPr sz="4300"/>
            </a:lvl3pPr>
            <a:lvl4pPr>
              <a:defRPr sz="3800"/>
            </a:lvl4pPr>
            <a:lvl5pPr>
              <a:defRPr sz="3800"/>
            </a:lvl5pPr>
            <a:lvl6pPr>
              <a:defRPr sz="3800"/>
            </a:lvl6pPr>
            <a:lvl7pPr>
              <a:defRPr sz="3800"/>
            </a:lvl7pPr>
            <a:lvl8pPr>
              <a:defRPr sz="3800"/>
            </a:lvl8pPr>
            <a:lvl9pPr>
              <a:defRPr sz="3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12386745" y="3070231"/>
            <a:ext cx="10778067" cy="1279526"/>
          </a:xfrm>
        </p:spPr>
        <p:txBody>
          <a:bodyPr anchor="b"/>
          <a:lstStyle>
            <a:lvl1pPr marL="0" indent="0">
              <a:buNone/>
              <a:defRPr sz="5700" b="1"/>
            </a:lvl1pPr>
            <a:lvl2pPr marL="1088500" indent="0">
              <a:buNone/>
              <a:defRPr sz="4800" b="1"/>
            </a:lvl2pPr>
            <a:lvl3pPr marL="2177000" indent="0">
              <a:buNone/>
              <a:defRPr sz="4300" b="1"/>
            </a:lvl3pPr>
            <a:lvl4pPr marL="3265500" indent="0">
              <a:buNone/>
              <a:defRPr sz="3800" b="1"/>
            </a:lvl4pPr>
            <a:lvl5pPr marL="4353999" indent="0">
              <a:buNone/>
              <a:defRPr sz="3800" b="1"/>
            </a:lvl5pPr>
            <a:lvl6pPr marL="5442499" indent="0">
              <a:buNone/>
              <a:defRPr sz="3800" b="1"/>
            </a:lvl6pPr>
            <a:lvl7pPr marL="6530999" indent="0">
              <a:buNone/>
              <a:defRPr sz="3800" b="1"/>
            </a:lvl7pPr>
            <a:lvl8pPr marL="7619494" indent="0">
              <a:buNone/>
              <a:defRPr sz="3800" b="1"/>
            </a:lvl8pPr>
            <a:lvl9pPr marL="8707997" indent="0">
              <a:buNone/>
              <a:defRPr sz="3800" b="1"/>
            </a:lvl9pPr>
          </a:lstStyle>
          <a:p>
            <a:pPr lvl="0"/>
            <a:r>
              <a:rPr lang="en-US" smtClean="0"/>
              <a:t>Click to edit Master text styles</a:t>
            </a:r>
          </a:p>
        </p:txBody>
      </p:sp>
      <p:sp>
        <p:nvSpPr>
          <p:cNvPr id="6" name="Content Placeholder 5"/>
          <p:cNvSpPr>
            <a:spLocks noGrp="1"/>
          </p:cNvSpPr>
          <p:nvPr>
            <p:ph sz="quarter" idx="4"/>
          </p:nvPr>
        </p:nvSpPr>
        <p:spPr>
          <a:xfrm>
            <a:off x="12386745" y="4349750"/>
            <a:ext cx="10778067" cy="7902576"/>
          </a:xfrm>
        </p:spPr>
        <p:txBody>
          <a:bodyPr/>
          <a:lstStyle>
            <a:lvl1pPr>
              <a:defRPr sz="5700"/>
            </a:lvl1pPr>
            <a:lvl2pPr>
              <a:defRPr sz="4800"/>
            </a:lvl2pPr>
            <a:lvl3pPr>
              <a:defRPr sz="4300"/>
            </a:lvl3pPr>
            <a:lvl4pPr>
              <a:defRPr sz="3800"/>
            </a:lvl4pPr>
            <a:lvl5pPr>
              <a:defRPr sz="3800"/>
            </a:lvl5pPr>
            <a:lvl6pPr>
              <a:defRPr sz="3800"/>
            </a:lvl6pPr>
            <a:lvl7pPr>
              <a:defRPr sz="3800"/>
            </a:lvl7pPr>
            <a:lvl8pPr>
              <a:defRPr sz="3800"/>
            </a:lvl8pPr>
            <a:lvl9pPr>
              <a:defRPr sz="3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5369A026-188C-4DC3-87BF-E08089A257AB}" type="slidenum">
              <a:rPr lang="en-GB"/>
              <a:pPr>
                <a:defRPr/>
              </a:pPr>
              <a:t>‹#›</a:t>
            </a:fld>
            <a:endParaRPr lang="en-GB"/>
          </a:p>
        </p:txBody>
      </p:sp>
    </p:spTree>
    <p:extLst>
      <p:ext uri="{BB962C8B-B14F-4D97-AF65-F5344CB8AC3E}">
        <p14:creationId xmlns:p14="http://schemas.microsoft.com/office/powerpoint/2010/main" val="388744056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31864FD5-ADCA-459F-9F05-7F3E84D2065B}" type="slidenum">
              <a:rPr lang="en-GB"/>
              <a:pPr>
                <a:defRPr/>
              </a:pPr>
              <a:t>‹#›</a:t>
            </a:fld>
            <a:endParaRPr lang="en-GB"/>
          </a:p>
        </p:txBody>
      </p:sp>
    </p:spTree>
    <p:extLst>
      <p:ext uri="{BB962C8B-B14F-4D97-AF65-F5344CB8AC3E}">
        <p14:creationId xmlns:p14="http://schemas.microsoft.com/office/powerpoint/2010/main" val="265701107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8BC27B5B-C103-44C5-9163-3C30F0766DFD}" type="slidenum">
              <a:rPr lang="en-GB"/>
              <a:pPr>
                <a:defRPr/>
              </a:pPr>
              <a:t>‹#›</a:t>
            </a:fld>
            <a:endParaRPr lang="en-GB"/>
          </a:p>
        </p:txBody>
      </p:sp>
    </p:spTree>
    <p:extLst>
      <p:ext uri="{BB962C8B-B14F-4D97-AF65-F5344CB8AC3E}">
        <p14:creationId xmlns:p14="http://schemas.microsoft.com/office/powerpoint/2010/main" val="91103260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9" y="546103"/>
            <a:ext cx="8022168" cy="2324102"/>
          </a:xfrm>
        </p:spPr>
        <p:txBody>
          <a:bodyPr anchor="b"/>
          <a:lstStyle>
            <a:lvl1pPr algn="l">
              <a:defRPr sz="4800" b="1"/>
            </a:lvl1pPr>
          </a:lstStyle>
          <a:p>
            <a:r>
              <a:rPr lang="en-US" smtClean="0"/>
              <a:t>Click to edit Master title style</a:t>
            </a:r>
            <a:endParaRPr lang="en-GB"/>
          </a:p>
        </p:txBody>
      </p:sp>
      <p:sp>
        <p:nvSpPr>
          <p:cNvPr id="3" name="Content Placeholder 2"/>
          <p:cNvSpPr>
            <a:spLocks noGrp="1"/>
          </p:cNvSpPr>
          <p:nvPr>
            <p:ph idx="1"/>
          </p:nvPr>
        </p:nvSpPr>
        <p:spPr>
          <a:xfrm>
            <a:off x="9533467" y="546109"/>
            <a:ext cx="13631333" cy="11706226"/>
          </a:xfrm>
        </p:spPr>
        <p:txBody>
          <a:bodyPr/>
          <a:lstStyle>
            <a:lvl1pPr>
              <a:defRPr sz="7600"/>
            </a:lvl1pPr>
            <a:lvl2pPr>
              <a:defRPr sz="6700"/>
            </a:lvl2pPr>
            <a:lvl3pPr>
              <a:defRPr sz="5700"/>
            </a:lvl3pPr>
            <a:lvl4pPr>
              <a:defRPr sz="4800"/>
            </a:lvl4pPr>
            <a:lvl5pPr>
              <a:defRPr sz="4800"/>
            </a:lvl5pPr>
            <a:lvl6pPr>
              <a:defRPr sz="4800"/>
            </a:lvl6pPr>
            <a:lvl7pPr>
              <a:defRPr sz="4800"/>
            </a:lvl7pPr>
            <a:lvl8pPr>
              <a:defRPr sz="4800"/>
            </a:lvl8pPr>
            <a:lvl9pPr>
              <a:defRPr sz="4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219209" y="2870207"/>
            <a:ext cx="8022168" cy="9382126"/>
          </a:xfrm>
        </p:spPr>
        <p:txBody>
          <a:bodyPr/>
          <a:lstStyle>
            <a:lvl1pPr marL="0" indent="0">
              <a:buNone/>
              <a:defRPr sz="3300"/>
            </a:lvl1pPr>
            <a:lvl2pPr marL="1088500" indent="0">
              <a:buNone/>
              <a:defRPr sz="2900"/>
            </a:lvl2pPr>
            <a:lvl3pPr marL="2177000" indent="0">
              <a:buNone/>
              <a:defRPr sz="2400"/>
            </a:lvl3pPr>
            <a:lvl4pPr marL="3265500" indent="0">
              <a:buNone/>
              <a:defRPr sz="2100"/>
            </a:lvl4pPr>
            <a:lvl5pPr marL="4353999" indent="0">
              <a:buNone/>
              <a:defRPr sz="2100"/>
            </a:lvl5pPr>
            <a:lvl6pPr marL="5442499" indent="0">
              <a:buNone/>
              <a:defRPr sz="2100"/>
            </a:lvl6pPr>
            <a:lvl7pPr marL="6530999" indent="0">
              <a:buNone/>
              <a:defRPr sz="2100"/>
            </a:lvl7pPr>
            <a:lvl8pPr marL="7619494" indent="0">
              <a:buNone/>
              <a:defRPr sz="2100"/>
            </a:lvl8pPr>
            <a:lvl9pPr marL="8707997" indent="0">
              <a:buNone/>
              <a:defRPr sz="2100"/>
            </a:lvl9pPr>
          </a:lstStyle>
          <a:p>
            <a:pPr lvl="0"/>
            <a:r>
              <a:rPr lang="en-US" smtClean="0"/>
              <a:t>Click to edit Master text styles</a:t>
            </a:r>
          </a:p>
        </p:txBody>
      </p:sp>
      <p:sp>
        <p:nvSpPr>
          <p:cNvPr id="5"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65AC444C-B9DA-4928-A240-B2A51187CE82}" type="slidenum">
              <a:rPr lang="en-GB"/>
              <a:pPr>
                <a:defRPr/>
              </a:pPr>
              <a:t>‹#›</a:t>
            </a:fld>
            <a:endParaRPr lang="en-GB"/>
          </a:p>
        </p:txBody>
      </p:sp>
    </p:spTree>
    <p:extLst>
      <p:ext uri="{BB962C8B-B14F-4D97-AF65-F5344CB8AC3E}">
        <p14:creationId xmlns:p14="http://schemas.microsoft.com/office/powerpoint/2010/main" val="25925757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1039623384"/>
      </p:ext>
    </p:extLst>
  </p:cSld>
  <p:clrMapOvr>
    <a:masterClrMapping/>
  </p:clrMapOvr>
  <p:hf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435" y="9601205"/>
            <a:ext cx="14630400" cy="1133478"/>
          </a:xfrm>
        </p:spPr>
        <p:txBody>
          <a:bodyPr anchor="b"/>
          <a:lstStyle>
            <a:lvl1pPr algn="l">
              <a:defRPr sz="4800" b="1"/>
            </a:lvl1pPr>
          </a:lstStyle>
          <a:p>
            <a:r>
              <a:rPr lang="en-US" smtClean="0"/>
              <a:t>Click to edit Master title style</a:t>
            </a:r>
            <a:endParaRPr lang="en-GB"/>
          </a:p>
        </p:txBody>
      </p:sp>
      <p:sp>
        <p:nvSpPr>
          <p:cNvPr id="3" name="Picture Placeholder 2"/>
          <p:cNvSpPr>
            <a:spLocks noGrp="1"/>
          </p:cNvSpPr>
          <p:nvPr>
            <p:ph type="pic" idx="1"/>
          </p:nvPr>
        </p:nvSpPr>
        <p:spPr>
          <a:xfrm>
            <a:off x="4779435" y="1225550"/>
            <a:ext cx="14630400" cy="8229600"/>
          </a:xfrm>
        </p:spPr>
        <p:txBody>
          <a:bodyPr rtlCol="0">
            <a:normAutofit/>
          </a:bodyPr>
          <a:lstStyle>
            <a:lvl1pPr marL="0" indent="0">
              <a:buNone/>
              <a:defRPr sz="7600"/>
            </a:lvl1pPr>
            <a:lvl2pPr marL="1088500" indent="0">
              <a:buNone/>
              <a:defRPr sz="6700"/>
            </a:lvl2pPr>
            <a:lvl3pPr marL="2177000" indent="0">
              <a:buNone/>
              <a:defRPr sz="5700"/>
            </a:lvl3pPr>
            <a:lvl4pPr marL="3265500" indent="0">
              <a:buNone/>
              <a:defRPr sz="4800"/>
            </a:lvl4pPr>
            <a:lvl5pPr marL="4353999" indent="0">
              <a:buNone/>
              <a:defRPr sz="4800"/>
            </a:lvl5pPr>
            <a:lvl6pPr marL="5442499" indent="0">
              <a:buNone/>
              <a:defRPr sz="4800"/>
            </a:lvl6pPr>
            <a:lvl7pPr marL="6530999" indent="0">
              <a:buNone/>
              <a:defRPr sz="4800"/>
            </a:lvl7pPr>
            <a:lvl8pPr marL="7619494" indent="0">
              <a:buNone/>
              <a:defRPr sz="4800"/>
            </a:lvl8pPr>
            <a:lvl9pPr marL="8707997" indent="0">
              <a:buNone/>
              <a:defRPr sz="48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4779435" y="10734681"/>
            <a:ext cx="14630400" cy="1609726"/>
          </a:xfrm>
        </p:spPr>
        <p:txBody>
          <a:bodyPr/>
          <a:lstStyle>
            <a:lvl1pPr marL="0" indent="0">
              <a:buNone/>
              <a:defRPr sz="3300"/>
            </a:lvl1pPr>
            <a:lvl2pPr marL="1088500" indent="0">
              <a:buNone/>
              <a:defRPr sz="2900"/>
            </a:lvl2pPr>
            <a:lvl3pPr marL="2177000" indent="0">
              <a:buNone/>
              <a:defRPr sz="2400"/>
            </a:lvl3pPr>
            <a:lvl4pPr marL="3265500" indent="0">
              <a:buNone/>
              <a:defRPr sz="2100"/>
            </a:lvl4pPr>
            <a:lvl5pPr marL="4353999" indent="0">
              <a:buNone/>
              <a:defRPr sz="2100"/>
            </a:lvl5pPr>
            <a:lvl6pPr marL="5442499" indent="0">
              <a:buNone/>
              <a:defRPr sz="2100"/>
            </a:lvl6pPr>
            <a:lvl7pPr marL="6530999" indent="0">
              <a:buNone/>
              <a:defRPr sz="2100"/>
            </a:lvl7pPr>
            <a:lvl8pPr marL="7619494" indent="0">
              <a:buNone/>
              <a:defRPr sz="2100"/>
            </a:lvl8pPr>
            <a:lvl9pPr marL="8707997" indent="0">
              <a:buNone/>
              <a:defRPr sz="2100"/>
            </a:lvl9pPr>
          </a:lstStyle>
          <a:p>
            <a:pPr lvl="0"/>
            <a:r>
              <a:rPr lang="en-US" smtClean="0"/>
              <a:t>Click to edit Master text styles</a:t>
            </a:r>
          </a:p>
        </p:txBody>
      </p:sp>
      <p:sp>
        <p:nvSpPr>
          <p:cNvPr id="5"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1C6CA539-DCE7-4AB5-B306-22F1F75756C2}" type="slidenum">
              <a:rPr lang="en-GB"/>
              <a:pPr>
                <a:defRPr/>
              </a:pPr>
              <a:t>‹#›</a:t>
            </a:fld>
            <a:endParaRPr lang="en-GB"/>
          </a:p>
        </p:txBody>
      </p:sp>
    </p:spTree>
    <p:extLst>
      <p:ext uri="{BB962C8B-B14F-4D97-AF65-F5344CB8AC3E}">
        <p14:creationId xmlns:p14="http://schemas.microsoft.com/office/powerpoint/2010/main" val="22370202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Bullet Columns">
    <p:spTree>
      <p:nvGrpSpPr>
        <p:cNvPr id="1" name=""/>
        <p:cNvGrpSpPr/>
        <p:nvPr/>
      </p:nvGrpSpPr>
      <p:grpSpPr>
        <a:xfrm>
          <a:off x="0" y="0"/>
          <a:ext cx="0" cy="0"/>
          <a:chOff x="0" y="0"/>
          <a:chExt cx="0" cy="0"/>
        </a:xfrm>
      </p:grpSpPr>
      <p:sp>
        <p:nvSpPr>
          <p:cNvPr id="24" name="Shape 24"/>
          <p:cNvSpPr>
            <a:spLocks noGrp="1"/>
          </p:cNvSpPr>
          <p:nvPr>
            <p:ph type="title"/>
          </p:nvPr>
        </p:nvSpPr>
        <p:spPr>
          <a:prstGeom prst="rect">
            <a:avLst/>
          </a:prstGeom>
        </p:spPr>
        <p:txBody>
          <a:bodyPr/>
          <a:lstStyle/>
          <a:p>
            <a:pPr lvl="0">
              <a:defRPr sz="1800">
                <a:solidFill>
                  <a:srgbClr val="000000"/>
                </a:solidFill>
              </a:defRPr>
            </a:pPr>
            <a:r>
              <a:rPr sz="10400">
                <a:solidFill>
                  <a:srgbClr val="74B3EA"/>
                </a:solidFill>
              </a:rPr>
              <a:t>Title Text</a:t>
            </a:r>
          </a:p>
        </p:txBody>
      </p:sp>
      <p:sp>
        <p:nvSpPr>
          <p:cNvPr id="25" name="Shape 25"/>
          <p:cNvSpPr>
            <a:spLocks noGrp="1"/>
          </p:cNvSpPr>
          <p:nvPr>
            <p:ph type="body" idx="1"/>
          </p:nvPr>
        </p:nvSpPr>
        <p:spPr>
          <a:prstGeom prst="rect">
            <a:avLst/>
          </a:prstGeom>
        </p:spPr>
        <p:txBody>
          <a:bodyPr/>
          <a:lstStyle/>
          <a:p>
            <a:pPr lvl="0">
              <a:defRPr sz="1800">
                <a:solidFill>
                  <a:srgbClr val="000000"/>
                </a:solidFill>
              </a:defRPr>
            </a:pPr>
            <a:r>
              <a:rPr sz="3000" dirty="0">
                <a:solidFill>
                  <a:srgbClr val="666666"/>
                </a:solidFill>
              </a:rPr>
              <a:t>Body Level One</a:t>
            </a:r>
          </a:p>
          <a:p>
            <a:pPr lvl="1">
              <a:defRPr sz="1800">
                <a:solidFill>
                  <a:srgbClr val="000000"/>
                </a:solidFill>
              </a:defRPr>
            </a:pPr>
            <a:r>
              <a:rPr sz="3000" dirty="0">
                <a:solidFill>
                  <a:srgbClr val="666666"/>
                </a:solidFill>
              </a:rPr>
              <a:t>Body Level Two</a:t>
            </a:r>
          </a:p>
          <a:p>
            <a:pPr lvl="2">
              <a:defRPr sz="1800">
                <a:solidFill>
                  <a:srgbClr val="000000"/>
                </a:solidFill>
              </a:defRPr>
            </a:pPr>
            <a:r>
              <a:rPr sz="3000" dirty="0">
                <a:solidFill>
                  <a:srgbClr val="666666"/>
                </a:solidFill>
              </a:rPr>
              <a:t>Body Level Three</a:t>
            </a:r>
          </a:p>
          <a:p>
            <a:pPr lvl="3">
              <a:defRPr sz="1800">
                <a:solidFill>
                  <a:srgbClr val="000000"/>
                </a:solidFill>
              </a:defRPr>
            </a:pPr>
            <a:r>
              <a:rPr sz="3000" dirty="0">
                <a:solidFill>
                  <a:srgbClr val="666666"/>
                </a:solidFill>
              </a:rPr>
              <a:t>Body Level Four</a:t>
            </a:r>
          </a:p>
          <a:p>
            <a:pPr lvl="4">
              <a:defRPr sz="1800">
                <a:solidFill>
                  <a:srgbClr val="000000"/>
                </a:solidFill>
              </a:defRPr>
            </a:pPr>
            <a:r>
              <a:rPr sz="3000" dirty="0">
                <a:solidFill>
                  <a:srgbClr val="666666"/>
                </a:solidFill>
              </a:rPr>
              <a:t>Body Level Five</a:t>
            </a:r>
          </a:p>
        </p:txBody>
      </p:sp>
    </p:spTree>
    <p:extLst>
      <p:ext uri="{BB962C8B-B14F-4D97-AF65-F5344CB8AC3E}">
        <p14:creationId xmlns:p14="http://schemas.microsoft.com/office/powerpoint/2010/main" val="383389595"/>
      </p:ext>
    </p:extLst>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bg-multi.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24384000" cy="137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a:spLocks noChangeArrowheads="1"/>
          </p:cNvSpPr>
          <p:nvPr userDrawn="1"/>
        </p:nvSpPr>
        <p:spPr bwMode="auto">
          <a:xfrm>
            <a:off x="381007" y="13122278"/>
            <a:ext cx="24003000" cy="263918"/>
          </a:xfrm>
          <a:prstGeom prst="rect">
            <a:avLst/>
          </a:prstGeom>
          <a:noFill/>
          <a:ln>
            <a:noFill/>
          </a:ln>
          <a:extLst/>
        </p:spPr>
        <p:txBody>
          <a:bodyPr lIns="0" tIns="0" rIns="0" bIns="0">
            <a:spAutoFit/>
          </a:bodyPr>
          <a:lstStyle>
            <a:lvl1pPr eaLnBrk="0" hangingPunct="0">
              <a:defRPr sz="2400">
                <a:solidFill>
                  <a:schemeClr val="tx1"/>
                </a:solidFill>
                <a:latin typeface="Trebuchet MS" charset="0"/>
                <a:cs typeface="Arial" charset="0"/>
              </a:defRPr>
            </a:lvl1pPr>
            <a:lvl2pPr marL="37931725" indent="-37474525" eaLnBrk="0" hangingPunct="0">
              <a:defRPr sz="2400">
                <a:solidFill>
                  <a:schemeClr val="tx1"/>
                </a:solidFill>
                <a:latin typeface="Trebuchet MS" charset="0"/>
                <a:cs typeface="Arial" charset="0"/>
              </a:defRPr>
            </a:lvl2pPr>
            <a:lvl3pPr eaLnBrk="0" hangingPunct="0">
              <a:defRPr sz="2400">
                <a:solidFill>
                  <a:schemeClr val="tx1"/>
                </a:solidFill>
                <a:latin typeface="Trebuchet MS" charset="0"/>
                <a:cs typeface="Arial" charset="0"/>
              </a:defRPr>
            </a:lvl3pPr>
            <a:lvl4pPr eaLnBrk="0" hangingPunct="0">
              <a:defRPr sz="2400">
                <a:solidFill>
                  <a:schemeClr val="tx1"/>
                </a:solidFill>
                <a:latin typeface="Trebuchet MS" charset="0"/>
                <a:cs typeface="Arial" charset="0"/>
              </a:defRPr>
            </a:lvl4pPr>
            <a:lvl5pPr eaLnBrk="0" hangingPunct="0">
              <a:defRPr sz="2400">
                <a:solidFill>
                  <a:schemeClr val="tx1"/>
                </a:solidFill>
                <a:latin typeface="Trebuchet MS" charset="0"/>
                <a:cs typeface="Arial" charset="0"/>
              </a:defRPr>
            </a:lvl5pPr>
            <a:lvl6pPr marL="457200" eaLnBrk="0" fontAlgn="base" hangingPunct="0">
              <a:spcBef>
                <a:spcPct val="0"/>
              </a:spcBef>
              <a:spcAft>
                <a:spcPct val="0"/>
              </a:spcAft>
              <a:defRPr sz="2400">
                <a:solidFill>
                  <a:schemeClr val="tx1"/>
                </a:solidFill>
                <a:latin typeface="Trebuchet MS" charset="0"/>
                <a:cs typeface="Arial" charset="0"/>
              </a:defRPr>
            </a:lvl6pPr>
            <a:lvl7pPr marL="914400" eaLnBrk="0" fontAlgn="base" hangingPunct="0">
              <a:spcBef>
                <a:spcPct val="0"/>
              </a:spcBef>
              <a:spcAft>
                <a:spcPct val="0"/>
              </a:spcAft>
              <a:defRPr sz="2400">
                <a:solidFill>
                  <a:schemeClr val="tx1"/>
                </a:solidFill>
                <a:latin typeface="Trebuchet MS" charset="0"/>
                <a:cs typeface="Arial" charset="0"/>
              </a:defRPr>
            </a:lvl7pPr>
            <a:lvl8pPr marL="1371600" eaLnBrk="0" fontAlgn="base" hangingPunct="0">
              <a:spcBef>
                <a:spcPct val="0"/>
              </a:spcBef>
              <a:spcAft>
                <a:spcPct val="0"/>
              </a:spcAft>
              <a:defRPr sz="2400">
                <a:solidFill>
                  <a:schemeClr val="tx1"/>
                </a:solidFill>
                <a:latin typeface="Trebuchet MS" charset="0"/>
                <a:cs typeface="Arial" charset="0"/>
              </a:defRPr>
            </a:lvl8pPr>
            <a:lvl9pPr marL="1828800" eaLnBrk="0" fontAlgn="base" hangingPunct="0">
              <a:spcBef>
                <a:spcPct val="0"/>
              </a:spcBef>
              <a:spcAft>
                <a:spcPct val="0"/>
              </a:spcAft>
              <a:defRPr sz="2400">
                <a:solidFill>
                  <a:schemeClr val="tx1"/>
                </a:solidFill>
                <a:latin typeface="Trebuchet MS" charset="0"/>
                <a:cs typeface="Arial" charset="0"/>
              </a:defRPr>
            </a:lvl9pPr>
          </a:lstStyle>
          <a:p>
            <a:pPr eaLnBrk="1" hangingPunct="1">
              <a:defRPr/>
            </a:pPr>
            <a:r>
              <a:rPr lang="en-GB" dirty="0" smtClean="0">
                <a:solidFill>
                  <a:prstClr val="white"/>
                </a:solidFill>
                <a:latin typeface="Arial" charset="0"/>
              </a:rPr>
              <a:t>© 2016 </a:t>
            </a:r>
            <a:r>
              <a:rPr lang="en-GB" dirty="0" err="1" smtClean="0">
                <a:solidFill>
                  <a:prstClr val="white"/>
                </a:solidFill>
                <a:latin typeface="Arial" charset="0"/>
              </a:rPr>
              <a:t>Brandworkz</a:t>
            </a:r>
            <a:r>
              <a:rPr lang="en-GB" dirty="0" smtClean="0">
                <a:solidFill>
                  <a:prstClr val="white"/>
                </a:solidFill>
                <a:latin typeface="Arial" charset="0"/>
              </a:rPr>
              <a:t> Ltd</a:t>
            </a:r>
          </a:p>
        </p:txBody>
      </p:sp>
      <p:pic>
        <p:nvPicPr>
          <p:cNvPr id="6" name="Picture 8" descr="Brandworkz-Logo-Landscape-RGB-darkText-useAbove20mmHeight.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8401649" y="1571629"/>
            <a:ext cx="4447524" cy="2003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descr="strapline-purple.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15705423" y="571501"/>
            <a:ext cx="714375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95291" y="7689877"/>
            <a:ext cx="23317291" cy="882638"/>
          </a:xfrm>
        </p:spPr>
        <p:txBody>
          <a:bodyPr>
            <a:noAutofit/>
          </a:bodyPr>
          <a:lstStyle>
            <a:lvl1pPr>
              <a:defRPr sz="8600" b="0">
                <a:solidFill>
                  <a:schemeClr val="bg1"/>
                </a:solidFill>
              </a:defRPr>
            </a:lvl1pPr>
          </a:lstStyle>
          <a:p>
            <a:r>
              <a:rPr lang="en-US" smtClean="0"/>
              <a:t>Click to edit Master title style</a:t>
            </a:r>
            <a:endParaRPr lang="en-GB" dirty="0"/>
          </a:p>
        </p:txBody>
      </p:sp>
      <p:sp>
        <p:nvSpPr>
          <p:cNvPr id="3" name="Subtitle 2"/>
          <p:cNvSpPr>
            <a:spLocks noGrp="1"/>
          </p:cNvSpPr>
          <p:nvPr>
            <p:ph type="subTitle" idx="1"/>
          </p:nvPr>
        </p:nvSpPr>
        <p:spPr>
          <a:xfrm>
            <a:off x="524069" y="8772534"/>
            <a:ext cx="17068800" cy="800112"/>
          </a:xfrm>
        </p:spPr>
        <p:txBody>
          <a:bodyPr>
            <a:normAutofit/>
          </a:bodyPr>
          <a:lstStyle>
            <a:lvl1pPr marL="0" indent="0" algn="l">
              <a:buNone/>
              <a:defRPr sz="5200" b="0">
                <a:solidFill>
                  <a:srgbClr val="E4CDFA"/>
                </a:solidFill>
              </a:defRPr>
            </a:lvl1pPr>
            <a:lvl2pPr marL="1088547" indent="0" algn="ctr">
              <a:buNone/>
              <a:defRPr>
                <a:solidFill>
                  <a:schemeClr val="tx1">
                    <a:tint val="75000"/>
                  </a:schemeClr>
                </a:solidFill>
              </a:defRPr>
            </a:lvl2pPr>
            <a:lvl3pPr marL="2177095" indent="0" algn="ctr">
              <a:buNone/>
              <a:defRPr>
                <a:solidFill>
                  <a:schemeClr val="tx1">
                    <a:tint val="75000"/>
                  </a:schemeClr>
                </a:solidFill>
              </a:defRPr>
            </a:lvl3pPr>
            <a:lvl4pPr marL="3265642" indent="0" algn="ctr">
              <a:buNone/>
              <a:defRPr>
                <a:solidFill>
                  <a:schemeClr val="tx1">
                    <a:tint val="75000"/>
                  </a:schemeClr>
                </a:solidFill>
              </a:defRPr>
            </a:lvl4pPr>
            <a:lvl5pPr marL="4354190" indent="0" algn="ctr">
              <a:buNone/>
              <a:defRPr>
                <a:solidFill>
                  <a:schemeClr val="tx1">
                    <a:tint val="75000"/>
                  </a:schemeClr>
                </a:solidFill>
              </a:defRPr>
            </a:lvl5pPr>
            <a:lvl6pPr marL="5442737" indent="0" algn="ctr">
              <a:buNone/>
              <a:defRPr>
                <a:solidFill>
                  <a:schemeClr val="tx1">
                    <a:tint val="75000"/>
                  </a:schemeClr>
                </a:solidFill>
              </a:defRPr>
            </a:lvl6pPr>
            <a:lvl7pPr marL="6531285" indent="0" algn="ctr">
              <a:buNone/>
              <a:defRPr>
                <a:solidFill>
                  <a:schemeClr val="tx1">
                    <a:tint val="75000"/>
                  </a:schemeClr>
                </a:solidFill>
              </a:defRPr>
            </a:lvl7pPr>
            <a:lvl8pPr marL="7619832" indent="0" algn="ctr">
              <a:buNone/>
              <a:defRPr>
                <a:solidFill>
                  <a:schemeClr val="tx1">
                    <a:tint val="75000"/>
                  </a:schemeClr>
                </a:solidFill>
              </a:defRPr>
            </a:lvl8pPr>
            <a:lvl9pPr marL="8708380" indent="0" algn="ctr">
              <a:buNone/>
              <a:defRPr>
                <a:solidFill>
                  <a:schemeClr val="tx1">
                    <a:tint val="75000"/>
                  </a:schemeClr>
                </a:solidFill>
              </a:defRPr>
            </a:lvl9pPr>
          </a:lstStyle>
          <a:p>
            <a:r>
              <a:rPr lang="en-US" smtClean="0"/>
              <a:t>Click to edit Master subtitle style</a:t>
            </a:r>
            <a:endParaRPr lang="en-GB" dirty="0"/>
          </a:p>
        </p:txBody>
      </p:sp>
    </p:spTree>
    <p:extLst>
      <p:ext uri="{BB962C8B-B14F-4D97-AF65-F5344CB8AC3E}">
        <p14:creationId xmlns:p14="http://schemas.microsoft.com/office/powerpoint/2010/main" val="1783312271"/>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Divider slide">
    <p:spTree>
      <p:nvGrpSpPr>
        <p:cNvPr id="1" name=""/>
        <p:cNvGrpSpPr/>
        <p:nvPr/>
      </p:nvGrpSpPr>
      <p:grpSpPr>
        <a:xfrm>
          <a:off x="0" y="0"/>
          <a:ext cx="0" cy="0"/>
          <a:chOff x="0" y="0"/>
          <a:chExt cx="0" cy="0"/>
        </a:xfrm>
      </p:grpSpPr>
      <p:pic>
        <p:nvPicPr>
          <p:cNvPr id="4" name="Picture 6" descr="bg-purple.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24384000" cy="137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95291" y="7689877"/>
            <a:ext cx="23317291" cy="882638"/>
          </a:xfrm>
        </p:spPr>
        <p:txBody>
          <a:bodyPr>
            <a:noAutofit/>
          </a:bodyPr>
          <a:lstStyle>
            <a:lvl1pPr>
              <a:defRPr sz="8600" b="0">
                <a:solidFill>
                  <a:schemeClr val="bg1"/>
                </a:solidFill>
              </a:defRPr>
            </a:lvl1pPr>
          </a:lstStyle>
          <a:p>
            <a:r>
              <a:rPr lang="en-US" smtClean="0"/>
              <a:t>Click to edit Master title style</a:t>
            </a:r>
            <a:endParaRPr lang="en-GB" dirty="0"/>
          </a:p>
        </p:txBody>
      </p:sp>
      <p:sp>
        <p:nvSpPr>
          <p:cNvPr id="3" name="Subtitle 2"/>
          <p:cNvSpPr>
            <a:spLocks noGrp="1"/>
          </p:cNvSpPr>
          <p:nvPr>
            <p:ph type="subTitle" idx="1"/>
          </p:nvPr>
        </p:nvSpPr>
        <p:spPr>
          <a:xfrm>
            <a:off x="524069" y="8772534"/>
            <a:ext cx="17068800" cy="800112"/>
          </a:xfrm>
        </p:spPr>
        <p:txBody>
          <a:bodyPr>
            <a:normAutofit/>
          </a:bodyPr>
          <a:lstStyle>
            <a:lvl1pPr marL="0" indent="0" algn="l">
              <a:buNone/>
              <a:defRPr sz="5200" b="0">
                <a:solidFill>
                  <a:srgbClr val="E4CDFA"/>
                </a:solidFill>
              </a:defRPr>
            </a:lvl1pPr>
            <a:lvl2pPr marL="1088547" indent="0" algn="ctr">
              <a:buNone/>
              <a:defRPr>
                <a:solidFill>
                  <a:schemeClr val="tx1">
                    <a:tint val="75000"/>
                  </a:schemeClr>
                </a:solidFill>
              </a:defRPr>
            </a:lvl2pPr>
            <a:lvl3pPr marL="2177095" indent="0" algn="ctr">
              <a:buNone/>
              <a:defRPr>
                <a:solidFill>
                  <a:schemeClr val="tx1">
                    <a:tint val="75000"/>
                  </a:schemeClr>
                </a:solidFill>
              </a:defRPr>
            </a:lvl3pPr>
            <a:lvl4pPr marL="3265642" indent="0" algn="ctr">
              <a:buNone/>
              <a:defRPr>
                <a:solidFill>
                  <a:schemeClr val="tx1">
                    <a:tint val="75000"/>
                  </a:schemeClr>
                </a:solidFill>
              </a:defRPr>
            </a:lvl4pPr>
            <a:lvl5pPr marL="4354190" indent="0" algn="ctr">
              <a:buNone/>
              <a:defRPr>
                <a:solidFill>
                  <a:schemeClr val="tx1">
                    <a:tint val="75000"/>
                  </a:schemeClr>
                </a:solidFill>
              </a:defRPr>
            </a:lvl5pPr>
            <a:lvl6pPr marL="5442737" indent="0" algn="ctr">
              <a:buNone/>
              <a:defRPr>
                <a:solidFill>
                  <a:schemeClr val="tx1">
                    <a:tint val="75000"/>
                  </a:schemeClr>
                </a:solidFill>
              </a:defRPr>
            </a:lvl6pPr>
            <a:lvl7pPr marL="6531285" indent="0" algn="ctr">
              <a:buNone/>
              <a:defRPr>
                <a:solidFill>
                  <a:schemeClr val="tx1">
                    <a:tint val="75000"/>
                  </a:schemeClr>
                </a:solidFill>
              </a:defRPr>
            </a:lvl7pPr>
            <a:lvl8pPr marL="7619832" indent="0" algn="ctr">
              <a:buNone/>
              <a:defRPr>
                <a:solidFill>
                  <a:schemeClr val="tx1">
                    <a:tint val="75000"/>
                  </a:schemeClr>
                </a:solidFill>
              </a:defRPr>
            </a:lvl8pPr>
            <a:lvl9pPr marL="8708380" indent="0" algn="ctr">
              <a:buNone/>
              <a:defRPr>
                <a:solidFill>
                  <a:schemeClr val="tx1">
                    <a:tint val="75000"/>
                  </a:schemeClr>
                </a:solidFill>
              </a:defRPr>
            </a:lvl9pPr>
          </a:lstStyle>
          <a:p>
            <a:r>
              <a:rPr lang="en-US" smtClean="0"/>
              <a:t>Click to edit Master subtitle style</a:t>
            </a:r>
            <a:endParaRPr lang="en-GB" dirty="0"/>
          </a:p>
        </p:txBody>
      </p:sp>
      <p:pic>
        <p:nvPicPr>
          <p:cNvPr id="7" name="Picture 8" descr="Brandworkz-Logo-Landscape-RGB-darkText-useAbove20mmHeight.png"/>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18401649" y="1571629"/>
            <a:ext cx="4447524" cy="2003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0" descr="strapline-purple.png"/>
          <p:cNvPicPr>
            <a:picLocks noChangeAspect="1"/>
          </p:cNvPicPr>
          <p:nvPr userDrawn="1"/>
        </p:nvPicPr>
        <p:blipFill>
          <a:blip r:embed="rId4">
            <a:extLst>
              <a:ext uri="{28A0092B-C50C-407E-A947-70E740481C1C}">
                <a14:useLocalDpi xmlns:a14="http://schemas.microsoft.com/office/drawing/2010/main"/>
              </a:ext>
            </a:extLst>
          </a:blip>
          <a:srcRect/>
          <a:stretch>
            <a:fillRect/>
          </a:stretch>
        </p:blipFill>
        <p:spPr bwMode="auto">
          <a:xfrm>
            <a:off x="15705423" y="571501"/>
            <a:ext cx="714375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5912283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riangle to achieve cut-off corners">
    <p:spTree>
      <p:nvGrpSpPr>
        <p:cNvPr id="1" name=""/>
        <p:cNvGrpSpPr/>
        <p:nvPr/>
      </p:nvGrpSpPr>
      <p:grpSpPr>
        <a:xfrm>
          <a:off x="0" y="0"/>
          <a:ext cx="0" cy="0"/>
          <a:chOff x="0" y="0"/>
          <a:chExt cx="0" cy="0"/>
        </a:xfrm>
      </p:grpSpPr>
      <p:sp>
        <p:nvSpPr>
          <p:cNvPr id="3" name="Up Arrow 2"/>
          <p:cNvSpPr/>
          <p:nvPr/>
        </p:nvSpPr>
        <p:spPr>
          <a:xfrm>
            <a:off x="3009901" y="4933953"/>
            <a:ext cx="575733" cy="1009650"/>
          </a:xfrm>
          <a:prstGeom prs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defRPr/>
            </a:pPr>
            <a:endParaRPr lang="en-GB">
              <a:solidFill>
                <a:srgbClr val="FFFFFF"/>
              </a:solidFill>
              <a:cs typeface="Arial" charset="0"/>
            </a:endParaRPr>
          </a:p>
        </p:txBody>
      </p:sp>
      <p:sp>
        <p:nvSpPr>
          <p:cNvPr id="4" name="TextBox 3"/>
          <p:cNvSpPr txBox="1">
            <a:spLocks noChangeArrowheads="1"/>
          </p:cNvSpPr>
          <p:nvPr/>
        </p:nvSpPr>
        <p:spPr bwMode="auto">
          <a:xfrm>
            <a:off x="1092200" y="7613650"/>
            <a:ext cx="4402667" cy="4031872"/>
          </a:xfrm>
          <a:prstGeom prst="rect">
            <a:avLst/>
          </a:prstGeom>
          <a:noFill/>
          <a:ln>
            <a:noFill/>
          </a:ln>
          <a:extLst/>
        </p:spPr>
        <p:txBody>
          <a:bodyPr lIns="217709" tIns="108855" rIns="217709" bIns="108855">
            <a:spAutoFit/>
          </a:bodyPr>
          <a:lstStyle>
            <a:lvl1pPr eaLnBrk="0" hangingPunct="0">
              <a:defRPr sz="2400">
                <a:solidFill>
                  <a:schemeClr val="tx1"/>
                </a:solidFill>
                <a:latin typeface="Trebuchet MS" charset="0"/>
                <a:cs typeface="Arial" charset="0"/>
              </a:defRPr>
            </a:lvl1pPr>
            <a:lvl2pPr marL="37931725" indent="-37474525" eaLnBrk="0" hangingPunct="0">
              <a:defRPr sz="2400">
                <a:solidFill>
                  <a:schemeClr val="tx1"/>
                </a:solidFill>
                <a:latin typeface="Trebuchet MS" charset="0"/>
                <a:cs typeface="Arial" charset="0"/>
              </a:defRPr>
            </a:lvl2pPr>
            <a:lvl3pPr eaLnBrk="0" hangingPunct="0">
              <a:defRPr sz="2400">
                <a:solidFill>
                  <a:schemeClr val="tx1"/>
                </a:solidFill>
                <a:latin typeface="Trebuchet MS" charset="0"/>
                <a:cs typeface="Arial" charset="0"/>
              </a:defRPr>
            </a:lvl3pPr>
            <a:lvl4pPr eaLnBrk="0" hangingPunct="0">
              <a:defRPr sz="2400">
                <a:solidFill>
                  <a:schemeClr val="tx1"/>
                </a:solidFill>
                <a:latin typeface="Trebuchet MS" charset="0"/>
                <a:cs typeface="Arial" charset="0"/>
              </a:defRPr>
            </a:lvl4pPr>
            <a:lvl5pPr eaLnBrk="0" hangingPunct="0">
              <a:defRPr sz="2400">
                <a:solidFill>
                  <a:schemeClr val="tx1"/>
                </a:solidFill>
                <a:latin typeface="Trebuchet MS" charset="0"/>
                <a:cs typeface="Arial" charset="0"/>
              </a:defRPr>
            </a:lvl5pPr>
            <a:lvl6pPr marL="457200" eaLnBrk="0" fontAlgn="base" hangingPunct="0">
              <a:spcBef>
                <a:spcPct val="0"/>
              </a:spcBef>
              <a:spcAft>
                <a:spcPct val="0"/>
              </a:spcAft>
              <a:defRPr sz="2400">
                <a:solidFill>
                  <a:schemeClr val="tx1"/>
                </a:solidFill>
                <a:latin typeface="Trebuchet MS" charset="0"/>
                <a:cs typeface="Arial" charset="0"/>
              </a:defRPr>
            </a:lvl6pPr>
            <a:lvl7pPr marL="914400" eaLnBrk="0" fontAlgn="base" hangingPunct="0">
              <a:spcBef>
                <a:spcPct val="0"/>
              </a:spcBef>
              <a:spcAft>
                <a:spcPct val="0"/>
              </a:spcAft>
              <a:defRPr sz="2400">
                <a:solidFill>
                  <a:schemeClr val="tx1"/>
                </a:solidFill>
                <a:latin typeface="Trebuchet MS" charset="0"/>
                <a:cs typeface="Arial" charset="0"/>
              </a:defRPr>
            </a:lvl7pPr>
            <a:lvl8pPr marL="1371600" eaLnBrk="0" fontAlgn="base" hangingPunct="0">
              <a:spcBef>
                <a:spcPct val="0"/>
              </a:spcBef>
              <a:spcAft>
                <a:spcPct val="0"/>
              </a:spcAft>
              <a:defRPr sz="2400">
                <a:solidFill>
                  <a:schemeClr val="tx1"/>
                </a:solidFill>
                <a:latin typeface="Trebuchet MS" charset="0"/>
                <a:cs typeface="Arial" charset="0"/>
              </a:defRPr>
            </a:lvl8pPr>
            <a:lvl9pPr marL="1828800" eaLnBrk="0" fontAlgn="base" hangingPunct="0">
              <a:spcBef>
                <a:spcPct val="0"/>
              </a:spcBef>
              <a:spcAft>
                <a:spcPct val="0"/>
              </a:spcAft>
              <a:defRPr sz="2400">
                <a:solidFill>
                  <a:schemeClr val="tx1"/>
                </a:solidFill>
                <a:latin typeface="Trebuchet MS" charset="0"/>
                <a:cs typeface="Arial" charset="0"/>
              </a:defRPr>
            </a:lvl9pPr>
          </a:lstStyle>
          <a:p>
            <a:pPr eaLnBrk="1" hangingPunct="1">
              <a:spcBef>
                <a:spcPts val="1429"/>
              </a:spcBef>
              <a:defRPr/>
            </a:pPr>
            <a:r>
              <a:rPr lang="en-GB" sz="2900" smtClean="0">
                <a:solidFill>
                  <a:prstClr val="black"/>
                </a:solidFill>
              </a:rPr>
              <a:t>Go to slide 1 and copy the white triangle which is “hidden” in the right margin of the title slide.</a:t>
            </a:r>
          </a:p>
          <a:p>
            <a:pPr eaLnBrk="1" hangingPunct="1">
              <a:spcBef>
                <a:spcPts val="1429"/>
              </a:spcBef>
              <a:defRPr/>
            </a:pPr>
            <a:r>
              <a:rPr lang="en-GB" sz="2900" smtClean="0">
                <a:solidFill>
                  <a:prstClr val="black"/>
                </a:solidFill>
              </a:rPr>
              <a:t>NB: Don’t Cut or Delete it as you may need it for other corners.</a:t>
            </a:r>
          </a:p>
        </p:txBody>
      </p:sp>
      <p:sp>
        <p:nvSpPr>
          <p:cNvPr id="5" name="Isosceles Triangle 4"/>
          <p:cNvSpPr/>
          <p:nvPr/>
        </p:nvSpPr>
        <p:spPr>
          <a:xfrm rot="5400000">
            <a:off x="5688016" y="3468690"/>
            <a:ext cx="777878" cy="444499"/>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defRPr/>
            </a:pPr>
            <a:endParaRPr lang="en-GB">
              <a:solidFill>
                <a:srgbClr val="FFFFFF"/>
              </a:solidFill>
              <a:cs typeface="Arial" charset="0"/>
            </a:endParaRPr>
          </a:p>
        </p:txBody>
      </p:sp>
      <p:sp>
        <p:nvSpPr>
          <p:cNvPr id="6" name="Rectangle 5"/>
          <p:cNvSpPr/>
          <p:nvPr/>
        </p:nvSpPr>
        <p:spPr>
          <a:xfrm>
            <a:off x="6862239" y="2578099"/>
            <a:ext cx="3937000" cy="2809878"/>
          </a:xfrm>
          <a:prstGeom prst="rect">
            <a:avLst/>
          </a:prstGeom>
          <a:solidFill>
            <a:srgbClr val="8544B9"/>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defRPr/>
            </a:pPr>
            <a:endParaRPr lang="en-GB">
              <a:solidFill>
                <a:srgbClr val="FFFFFF"/>
              </a:solidFill>
              <a:cs typeface="Arial" charset="0"/>
            </a:endParaRPr>
          </a:p>
        </p:txBody>
      </p:sp>
      <p:sp>
        <p:nvSpPr>
          <p:cNvPr id="7" name="Isosceles Triangle 6"/>
          <p:cNvSpPr/>
          <p:nvPr/>
        </p:nvSpPr>
        <p:spPr>
          <a:xfrm>
            <a:off x="8208442" y="4162428"/>
            <a:ext cx="2175933" cy="911224"/>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defRPr/>
            </a:pPr>
            <a:endParaRPr lang="en-GB">
              <a:solidFill>
                <a:srgbClr val="FFFFFF"/>
              </a:solidFill>
              <a:cs typeface="Arial" charset="0"/>
            </a:endParaRPr>
          </a:p>
        </p:txBody>
      </p:sp>
      <p:sp>
        <p:nvSpPr>
          <p:cNvPr id="8" name="Up Arrow 7"/>
          <p:cNvSpPr/>
          <p:nvPr/>
        </p:nvSpPr>
        <p:spPr>
          <a:xfrm>
            <a:off x="9118600" y="5241929"/>
            <a:ext cx="575733" cy="1006474"/>
          </a:xfrm>
          <a:prstGeom prs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defRPr/>
            </a:pPr>
            <a:endParaRPr lang="en-GB">
              <a:solidFill>
                <a:srgbClr val="FFFFFF"/>
              </a:solidFill>
              <a:cs typeface="Arial" charset="0"/>
            </a:endParaRPr>
          </a:p>
        </p:txBody>
      </p:sp>
      <p:sp>
        <p:nvSpPr>
          <p:cNvPr id="9" name="TextBox 14"/>
          <p:cNvSpPr txBox="1">
            <a:spLocks noChangeArrowheads="1"/>
          </p:cNvSpPr>
          <p:nvPr/>
        </p:nvSpPr>
        <p:spPr bwMode="auto">
          <a:xfrm>
            <a:off x="6625168" y="6394450"/>
            <a:ext cx="4605867" cy="4236320"/>
          </a:xfrm>
          <a:prstGeom prst="rect">
            <a:avLst/>
          </a:prstGeom>
          <a:noFill/>
          <a:ln>
            <a:noFill/>
          </a:ln>
          <a:extLst/>
        </p:spPr>
        <p:txBody>
          <a:bodyPr lIns="217709" tIns="108855" rIns="217709" bIns="108855">
            <a:spAutoFit/>
          </a:bodyPr>
          <a:lstStyle>
            <a:lvl1pPr eaLnBrk="0" hangingPunct="0">
              <a:defRPr sz="2400">
                <a:solidFill>
                  <a:schemeClr val="tx1"/>
                </a:solidFill>
                <a:latin typeface="Trebuchet MS" charset="0"/>
                <a:cs typeface="Arial" charset="0"/>
              </a:defRPr>
            </a:lvl1pPr>
            <a:lvl2pPr marL="37931725" indent="-37474525" eaLnBrk="0" hangingPunct="0">
              <a:defRPr sz="2400">
                <a:solidFill>
                  <a:schemeClr val="tx1"/>
                </a:solidFill>
                <a:latin typeface="Trebuchet MS" charset="0"/>
                <a:cs typeface="Arial" charset="0"/>
              </a:defRPr>
            </a:lvl2pPr>
            <a:lvl3pPr eaLnBrk="0" hangingPunct="0">
              <a:defRPr sz="2400">
                <a:solidFill>
                  <a:schemeClr val="tx1"/>
                </a:solidFill>
                <a:latin typeface="Trebuchet MS" charset="0"/>
                <a:cs typeface="Arial" charset="0"/>
              </a:defRPr>
            </a:lvl3pPr>
            <a:lvl4pPr eaLnBrk="0" hangingPunct="0">
              <a:defRPr sz="2400">
                <a:solidFill>
                  <a:schemeClr val="tx1"/>
                </a:solidFill>
                <a:latin typeface="Trebuchet MS" charset="0"/>
                <a:cs typeface="Arial" charset="0"/>
              </a:defRPr>
            </a:lvl4pPr>
            <a:lvl5pPr eaLnBrk="0" hangingPunct="0">
              <a:defRPr sz="2400">
                <a:solidFill>
                  <a:schemeClr val="tx1"/>
                </a:solidFill>
                <a:latin typeface="Trebuchet MS" charset="0"/>
                <a:cs typeface="Arial" charset="0"/>
              </a:defRPr>
            </a:lvl5pPr>
            <a:lvl6pPr marL="457200" eaLnBrk="0" fontAlgn="base" hangingPunct="0">
              <a:spcBef>
                <a:spcPct val="0"/>
              </a:spcBef>
              <a:spcAft>
                <a:spcPct val="0"/>
              </a:spcAft>
              <a:defRPr sz="2400">
                <a:solidFill>
                  <a:schemeClr val="tx1"/>
                </a:solidFill>
                <a:latin typeface="Trebuchet MS" charset="0"/>
                <a:cs typeface="Arial" charset="0"/>
              </a:defRPr>
            </a:lvl6pPr>
            <a:lvl7pPr marL="914400" eaLnBrk="0" fontAlgn="base" hangingPunct="0">
              <a:spcBef>
                <a:spcPct val="0"/>
              </a:spcBef>
              <a:spcAft>
                <a:spcPct val="0"/>
              </a:spcAft>
              <a:defRPr sz="2400">
                <a:solidFill>
                  <a:schemeClr val="tx1"/>
                </a:solidFill>
                <a:latin typeface="Trebuchet MS" charset="0"/>
                <a:cs typeface="Arial" charset="0"/>
              </a:defRPr>
            </a:lvl7pPr>
            <a:lvl8pPr marL="1371600" eaLnBrk="0" fontAlgn="base" hangingPunct="0">
              <a:spcBef>
                <a:spcPct val="0"/>
              </a:spcBef>
              <a:spcAft>
                <a:spcPct val="0"/>
              </a:spcAft>
              <a:defRPr sz="2400">
                <a:solidFill>
                  <a:schemeClr val="tx1"/>
                </a:solidFill>
                <a:latin typeface="Trebuchet MS" charset="0"/>
                <a:cs typeface="Arial" charset="0"/>
              </a:defRPr>
            </a:lvl8pPr>
            <a:lvl9pPr marL="1828800" eaLnBrk="0" fontAlgn="base" hangingPunct="0">
              <a:spcBef>
                <a:spcPct val="0"/>
              </a:spcBef>
              <a:spcAft>
                <a:spcPct val="0"/>
              </a:spcAft>
              <a:defRPr sz="2400">
                <a:solidFill>
                  <a:schemeClr val="tx1"/>
                </a:solidFill>
                <a:latin typeface="Trebuchet MS" charset="0"/>
                <a:cs typeface="Arial" charset="0"/>
              </a:defRPr>
            </a:lvl9pPr>
          </a:lstStyle>
          <a:p>
            <a:pPr eaLnBrk="1" hangingPunct="1">
              <a:defRPr/>
            </a:pPr>
            <a:r>
              <a:rPr lang="en-GB" sz="2900" smtClean="0">
                <a:solidFill>
                  <a:prstClr val="black"/>
                </a:solidFill>
              </a:rPr>
              <a:t>Go to the slide with the main shape on which you need to the corner of, paste the triangle onto the screen and position it so it’s slightly above and to the left of the bottom-left corner of the main shape.</a:t>
            </a:r>
          </a:p>
        </p:txBody>
      </p:sp>
      <p:sp>
        <p:nvSpPr>
          <p:cNvPr id="10" name="Isosceles Triangle 9"/>
          <p:cNvSpPr/>
          <p:nvPr/>
        </p:nvSpPr>
        <p:spPr>
          <a:xfrm rot="5400000">
            <a:off x="11580816" y="3468690"/>
            <a:ext cx="777878" cy="444499"/>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defRPr/>
            </a:pPr>
            <a:endParaRPr lang="en-GB">
              <a:solidFill>
                <a:srgbClr val="FFFFFF"/>
              </a:solidFill>
              <a:cs typeface="Arial" charset="0"/>
            </a:endParaRPr>
          </a:p>
        </p:txBody>
      </p:sp>
      <p:sp>
        <p:nvSpPr>
          <p:cNvPr id="11" name="TextBox 10"/>
          <p:cNvSpPr txBox="1"/>
          <p:nvPr/>
        </p:nvSpPr>
        <p:spPr>
          <a:xfrm>
            <a:off x="12746575" y="6384928"/>
            <a:ext cx="7509933" cy="3790044"/>
          </a:xfrm>
          <a:prstGeom prst="rect">
            <a:avLst/>
          </a:prstGeom>
          <a:noFill/>
        </p:spPr>
        <p:txBody>
          <a:bodyPr lIns="217709" tIns="108855" rIns="217709" bIns="108855">
            <a:spAutoFit/>
          </a:bodyPr>
          <a:lstStyle>
            <a:lvl1pPr eaLnBrk="0" hangingPunct="0">
              <a:defRPr sz="2400">
                <a:solidFill>
                  <a:schemeClr val="tx1"/>
                </a:solidFill>
                <a:latin typeface="Trebuchet MS" charset="0"/>
                <a:cs typeface="Arial" charset="0"/>
              </a:defRPr>
            </a:lvl1pPr>
            <a:lvl2pPr marL="37931725" indent="-37474525" eaLnBrk="0" hangingPunct="0">
              <a:defRPr sz="2400">
                <a:solidFill>
                  <a:schemeClr val="tx1"/>
                </a:solidFill>
                <a:latin typeface="Trebuchet MS" charset="0"/>
                <a:cs typeface="Arial" charset="0"/>
              </a:defRPr>
            </a:lvl2pPr>
            <a:lvl3pPr eaLnBrk="0" hangingPunct="0">
              <a:defRPr sz="2400">
                <a:solidFill>
                  <a:schemeClr val="tx1"/>
                </a:solidFill>
                <a:latin typeface="Trebuchet MS" charset="0"/>
                <a:cs typeface="Arial" charset="0"/>
              </a:defRPr>
            </a:lvl3pPr>
            <a:lvl4pPr eaLnBrk="0" hangingPunct="0">
              <a:defRPr sz="2400">
                <a:solidFill>
                  <a:schemeClr val="tx1"/>
                </a:solidFill>
                <a:latin typeface="Trebuchet MS" charset="0"/>
                <a:cs typeface="Arial" charset="0"/>
              </a:defRPr>
            </a:lvl4pPr>
            <a:lvl5pPr eaLnBrk="0" hangingPunct="0">
              <a:defRPr sz="2400">
                <a:solidFill>
                  <a:schemeClr val="tx1"/>
                </a:solidFill>
                <a:latin typeface="Trebuchet MS" charset="0"/>
                <a:cs typeface="Arial" charset="0"/>
              </a:defRPr>
            </a:lvl5pPr>
            <a:lvl6pPr marL="457200" eaLnBrk="0" fontAlgn="base" hangingPunct="0">
              <a:spcBef>
                <a:spcPct val="0"/>
              </a:spcBef>
              <a:spcAft>
                <a:spcPct val="0"/>
              </a:spcAft>
              <a:defRPr sz="2400">
                <a:solidFill>
                  <a:schemeClr val="tx1"/>
                </a:solidFill>
                <a:latin typeface="Trebuchet MS" charset="0"/>
                <a:cs typeface="Arial" charset="0"/>
              </a:defRPr>
            </a:lvl6pPr>
            <a:lvl7pPr marL="914400" eaLnBrk="0" fontAlgn="base" hangingPunct="0">
              <a:spcBef>
                <a:spcPct val="0"/>
              </a:spcBef>
              <a:spcAft>
                <a:spcPct val="0"/>
              </a:spcAft>
              <a:defRPr sz="2400">
                <a:solidFill>
                  <a:schemeClr val="tx1"/>
                </a:solidFill>
                <a:latin typeface="Trebuchet MS" charset="0"/>
                <a:cs typeface="Arial" charset="0"/>
              </a:defRPr>
            </a:lvl7pPr>
            <a:lvl8pPr marL="1371600" eaLnBrk="0" fontAlgn="base" hangingPunct="0">
              <a:spcBef>
                <a:spcPct val="0"/>
              </a:spcBef>
              <a:spcAft>
                <a:spcPct val="0"/>
              </a:spcAft>
              <a:defRPr sz="2400">
                <a:solidFill>
                  <a:schemeClr val="tx1"/>
                </a:solidFill>
                <a:latin typeface="Trebuchet MS" charset="0"/>
                <a:cs typeface="Arial" charset="0"/>
              </a:defRPr>
            </a:lvl8pPr>
            <a:lvl9pPr marL="1828800" eaLnBrk="0" fontAlgn="base" hangingPunct="0">
              <a:spcBef>
                <a:spcPct val="0"/>
              </a:spcBef>
              <a:spcAft>
                <a:spcPct val="0"/>
              </a:spcAft>
              <a:defRPr sz="2400">
                <a:solidFill>
                  <a:schemeClr val="tx1"/>
                </a:solidFill>
                <a:latin typeface="Trebuchet MS" charset="0"/>
                <a:cs typeface="Arial" charset="0"/>
              </a:defRPr>
            </a:lvl9pPr>
          </a:lstStyle>
          <a:p>
            <a:pPr eaLnBrk="1" hangingPunct="1">
              <a:defRPr/>
            </a:pPr>
            <a:r>
              <a:rPr lang="en-GB" sz="2900" smtClean="0">
                <a:solidFill>
                  <a:prstClr val="black"/>
                </a:solidFill>
              </a:rPr>
              <a:t>Now select both the main shape </a:t>
            </a:r>
            <a:br>
              <a:rPr lang="en-GB" sz="2900" smtClean="0">
                <a:solidFill>
                  <a:prstClr val="black"/>
                </a:solidFill>
              </a:rPr>
            </a:br>
            <a:r>
              <a:rPr lang="en-GB" sz="2900" smtClean="0">
                <a:solidFill>
                  <a:prstClr val="black"/>
                </a:solidFill>
              </a:rPr>
              <a:t>and the triangle and then </a:t>
            </a:r>
            <a:br>
              <a:rPr lang="en-GB" sz="2900" smtClean="0">
                <a:solidFill>
                  <a:prstClr val="black"/>
                </a:solidFill>
              </a:rPr>
            </a:br>
            <a:r>
              <a:rPr lang="en-GB" sz="2900" smtClean="0">
                <a:solidFill>
                  <a:prstClr val="black"/>
                </a:solidFill>
              </a:rPr>
              <a:t>from the Home tab select:</a:t>
            </a:r>
          </a:p>
          <a:p>
            <a:pPr eaLnBrk="1" hangingPunct="1">
              <a:buFont typeface="Arial" charset="0"/>
              <a:buChar char="•"/>
              <a:defRPr/>
            </a:pPr>
            <a:r>
              <a:rPr lang="en-GB" sz="2900" smtClean="0">
                <a:solidFill>
                  <a:prstClr val="black"/>
                </a:solidFill>
              </a:rPr>
              <a:t>Arrange -&gt; Align -&gt; Align Right</a:t>
            </a:r>
          </a:p>
          <a:p>
            <a:pPr eaLnBrk="1" hangingPunct="1">
              <a:buFont typeface="Arial" charset="0"/>
              <a:buChar char="•"/>
              <a:defRPr/>
            </a:pPr>
            <a:r>
              <a:rPr lang="en-GB" sz="2900" smtClean="0">
                <a:solidFill>
                  <a:prstClr val="black"/>
                </a:solidFill>
              </a:rPr>
              <a:t>Arrange -&gt; Align -&gt; Align Bottom</a:t>
            </a:r>
          </a:p>
          <a:p>
            <a:pPr eaLnBrk="1" hangingPunct="1">
              <a:buFont typeface="Arial" charset="0"/>
              <a:buChar char="•"/>
              <a:defRPr/>
            </a:pPr>
            <a:endParaRPr lang="en-GB" sz="2900" smtClean="0">
              <a:solidFill>
                <a:prstClr val="black"/>
              </a:solidFill>
            </a:endParaRPr>
          </a:p>
          <a:p>
            <a:pPr eaLnBrk="1" hangingPunct="1">
              <a:buFont typeface="Arial" charset="0"/>
              <a:buNone/>
              <a:defRPr/>
            </a:pPr>
            <a:r>
              <a:rPr lang="en-GB" sz="2900" smtClean="0">
                <a:solidFill>
                  <a:prstClr val="black"/>
                </a:solidFill>
              </a:rPr>
              <a:t>Also right-click anywhere in either shape while they are selected and choose Group</a:t>
            </a:r>
          </a:p>
        </p:txBody>
      </p:sp>
      <p:sp>
        <p:nvSpPr>
          <p:cNvPr id="12" name="Rectangle 11"/>
          <p:cNvSpPr/>
          <p:nvPr/>
        </p:nvSpPr>
        <p:spPr>
          <a:xfrm>
            <a:off x="19672308" y="2517779"/>
            <a:ext cx="3937000" cy="2806702"/>
          </a:xfrm>
          <a:prstGeom prst="rect">
            <a:avLst/>
          </a:prstGeom>
          <a:solidFill>
            <a:srgbClr val="8544B9"/>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defRPr/>
            </a:pPr>
            <a:endParaRPr lang="en-GB">
              <a:solidFill>
                <a:srgbClr val="FFFFFF"/>
              </a:solidFill>
              <a:cs typeface="Arial" charset="0"/>
            </a:endParaRPr>
          </a:p>
        </p:txBody>
      </p:sp>
      <p:sp>
        <p:nvSpPr>
          <p:cNvPr id="13" name="Isosceles Triangle 12"/>
          <p:cNvSpPr/>
          <p:nvPr/>
        </p:nvSpPr>
        <p:spPr>
          <a:xfrm>
            <a:off x="21433375" y="4413253"/>
            <a:ext cx="2175933" cy="911226"/>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defRPr/>
            </a:pPr>
            <a:endParaRPr lang="en-GB">
              <a:solidFill>
                <a:srgbClr val="FFFFFF"/>
              </a:solidFill>
              <a:cs typeface="Arial" charset="0"/>
            </a:endParaRPr>
          </a:p>
        </p:txBody>
      </p:sp>
      <p:pic>
        <p:nvPicPr>
          <p:cNvPr id="14"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2721175" y="1816099"/>
            <a:ext cx="4660899" cy="3746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Isosceles Triangle 14"/>
          <p:cNvSpPr/>
          <p:nvPr/>
        </p:nvSpPr>
        <p:spPr>
          <a:xfrm rot="5400000">
            <a:off x="18170004" y="3507849"/>
            <a:ext cx="777874" cy="448733"/>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defRPr/>
            </a:pPr>
            <a:endParaRPr lang="en-GB">
              <a:solidFill>
                <a:srgbClr val="FFFFFF"/>
              </a:solidFill>
              <a:cs typeface="Arial" charset="0"/>
            </a:endParaRPr>
          </a:p>
        </p:txBody>
      </p:sp>
      <p:sp>
        <p:nvSpPr>
          <p:cNvPr id="16" name="TextBox 21"/>
          <p:cNvSpPr txBox="1">
            <a:spLocks noChangeArrowheads="1"/>
          </p:cNvSpPr>
          <p:nvPr/>
        </p:nvSpPr>
        <p:spPr bwMode="auto">
          <a:xfrm>
            <a:off x="19562235" y="6391279"/>
            <a:ext cx="3754965" cy="666112"/>
          </a:xfrm>
          <a:prstGeom prst="rect">
            <a:avLst/>
          </a:prstGeom>
          <a:noFill/>
          <a:ln>
            <a:noFill/>
          </a:ln>
          <a:extLst/>
        </p:spPr>
        <p:txBody>
          <a:bodyPr lIns="217709" tIns="108855" rIns="217709" bIns="108855">
            <a:spAutoFit/>
          </a:bodyPr>
          <a:lstStyle>
            <a:lvl1pPr eaLnBrk="0" hangingPunct="0">
              <a:defRPr sz="2400">
                <a:solidFill>
                  <a:schemeClr val="tx1"/>
                </a:solidFill>
                <a:latin typeface="Trebuchet MS" charset="0"/>
                <a:cs typeface="Arial" charset="0"/>
              </a:defRPr>
            </a:lvl1pPr>
            <a:lvl2pPr marL="37931725" indent="-37474525" eaLnBrk="0" hangingPunct="0">
              <a:defRPr sz="2400">
                <a:solidFill>
                  <a:schemeClr val="tx1"/>
                </a:solidFill>
                <a:latin typeface="Trebuchet MS" charset="0"/>
                <a:cs typeface="Arial" charset="0"/>
              </a:defRPr>
            </a:lvl2pPr>
            <a:lvl3pPr eaLnBrk="0" hangingPunct="0">
              <a:defRPr sz="2400">
                <a:solidFill>
                  <a:schemeClr val="tx1"/>
                </a:solidFill>
                <a:latin typeface="Trebuchet MS" charset="0"/>
                <a:cs typeface="Arial" charset="0"/>
              </a:defRPr>
            </a:lvl3pPr>
            <a:lvl4pPr eaLnBrk="0" hangingPunct="0">
              <a:defRPr sz="2400">
                <a:solidFill>
                  <a:schemeClr val="tx1"/>
                </a:solidFill>
                <a:latin typeface="Trebuchet MS" charset="0"/>
                <a:cs typeface="Arial" charset="0"/>
              </a:defRPr>
            </a:lvl4pPr>
            <a:lvl5pPr eaLnBrk="0" hangingPunct="0">
              <a:defRPr sz="2400">
                <a:solidFill>
                  <a:schemeClr val="tx1"/>
                </a:solidFill>
                <a:latin typeface="Trebuchet MS" charset="0"/>
                <a:cs typeface="Arial" charset="0"/>
              </a:defRPr>
            </a:lvl5pPr>
            <a:lvl6pPr marL="457200" eaLnBrk="0" fontAlgn="base" hangingPunct="0">
              <a:spcBef>
                <a:spcPct val="0"/>
              </a:spcBef>
              <a:spcAft>
                <a:spcPct val="0"/>
              </a:spcAft>
              <a:defRPr sz="2400">
                <a:solidFill>
                  <a:schemeClr val="tx1"/>
                </a:solidFill>
                <a:latin typeface="Trebuchet MS" charset="0"/>
                <a:cs typeface="Arial" charset="0"/>
              </a:defRPr>
            </a:lvl6pPr>
            <a:lvl7pPr marL="914400" eaLnBrk="0" fontAlgn="base" hangingPunct="0">
              <a:spcBef>
                <a:spcPct val="0"/>
              </a:spcBef>
              <a:spcAft>
                <a:spcPct val="0"/>
              </a:spcAft>
              <a:defRPr sz="2400">
                <a:solidFill>
                  <a:schemeClr val="tx1"/>
                </a:solidFill>
                <a:latin typeface="Trebuchet MS" charset="0"/>
                <a:cs typeface="Arial" charset="0"/>
              </a:defRPr>
            </a:lvl7pPr>
            <a:lvl8pPr marL="1371600" eaLnBrk="0" fontAlgn="base" hangingPunct="0">
              <a:spcBef>
                <a:spcPct val="0"/>
              </a:spcBef>
              <a:spcAft>
                <a:spcPct val="0"/>
              </a:spcAft>
              <a:defRPr sz="2400">
                <a:solidFill>
                  <a:schemeClr val="tx1"/>
                </a:solidFill>
                <a:latin typeface="Trebuchet MS" charset="0"/>
                <a:cs typeface="Arial" charset="0"/>
              </a:defRPr>
            </a:lvl8pPr>
            <a:lvl9pPr marL="1828800" eaLnBrk="0" fontAlgn="base" hangingPunct="0">
              <a:spcBef>
                <a:spcPct val="0"/>
              </a:spcBef>
              <a:spcAft>
                <a:spcPct val="0"/>
              </a:spcAft>
              <a:defRPr sz="2400">
                <a:solidFill>
                  <a:schemeClr val="tx1"/>
                </a:solidFill>
                <a:latin typeface="Trebuchet MS" charset="0"/>
                <a:cs typeface="Arial" charset="0"/>
              </a:defRPr>
            </a:lvl9pPr>
          </a:lstStyle>
          <a:p>
            <a:pPr eaLnBrk="1" hangingPunct="1">
              <a:defRPr/>
            </a:pPr>
            <a:r>
              <a:rPr lang="en-GB" sz="2900" smtClean="0">
                <a:solidFill>
                  <a:prstClr val="black"/>
                </a:solidFill>
              </a:rPr>
              <a:t>You are done</a:t>
            </a:r>
          </a:p>
        </p:txBody>
      </p:sp>
      <p:pic>
        <p:nvPicPr>
          <p:cNvPr id="17"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92201" y="2578103"/>
            <a:ext cx="4411133" cy="450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Up Arrow 17"/>
          <p:cNvSpPr/>
          <p:nvPr/>
        </p:nvSpPr>
        <p:spPr>
          <a:xfrm>
            <a:off x="4127502" y="5816605"/>
            <a:ext cx="575733" cy="1711326"/>
          </a:xfrm>
          <a:prstGeom prs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defRPr/>
            </a:pPr>
            <a:endParaRPr lang="en-GB">
              <a:solidFill>
                <a:srgbClr val="FFFFFF"/>
              </a:solidFill>
              <a:cs typeface="Arial" charset="0"/>
            </a:endParaRPr>
          </a:p>
        </p:txBody>
      </p:sp>
      <p:sp>
        <p:nvSpPr>
          <p:cNvPr id="19" name="TextBox 24"/>
          <p:cNvSpPr txBox="1">
            <a:spLocks noChangeArrowheads="1"/>
          </p:cNvSpPr>
          <p:nvPr/>
        </p:nvSpPr>
        <p:spPr bwMode="auto">
          <a:xfrm>
            <a:off x="613835" y="1485903"/>
            <a:ext cx="10617200" cy="666112"/>
          </a:xfrm>
          <a:prstGeom prst="rect">
            <a:avLst/>
          </a:prstGeom>
          <a:noFill/>
          <a:ln>
            <a:noFill/>
          </a:ln>
          <a:extLst/>
        </p:spPr>
        <p:txBody>
          <a:bodyPr lIns="217709" tIns="108855" rIns="217709" bIns="108855">
            <a:spAutoFit/>
          </a:bodyPr>
          <a:lstStyle>
            <a:lvl1pPr eaLnBrk="0" hangingPunct="0">
              <a:defRPr sz="2400">
                <a:solidFill>
                  <a:schemeClr val="tx1"/>
                </a:solidFill>
                <a:latin typeface="Trebuchet MS" charset="0"/>
                <a:cs typeface="Arial" charset="0"/>
              </a:defRPr>
            </a:lvl1pPr>
            <a:lvl2pPr marL="37931725" indent="-37474525" eaLnBrk="0" hangingPunct="0">
              <a:defRPr sz="2400">
                <a:solidFill>
                  <a:schemeClr val="tx1"/>
                </a:solidFill>
                <a:latin typeface="Trebuchet MS" charset="0"/>
                <a:cs typeface="Arial" charset="0"/>
              </a:defRPr>
            </a:lvl2pPr>
            <a:lvl3pPr eaLnBrk="0" hangingPunct="0">
              <a:defRPr sz="2400">
                <a:solidFill>
                  <a:schemeClr val="tx1"/>
                </a:solidFill>
                <a:latin typeface="Trebuchet MS" charset="0"/>
                <a:cs typeface="Arial" charset="0"/>
              </a:defRPr>
            </a:lvl3pPr>
            <a:lvl4pPr eaLnBrk="0" hangingPunct="0">
              <a:defRPr sz="2400">
                <a:solidFill>
                  <a:schemeClr val="tx1"/>
                </a:solidFill>
                <a:latin typeface="Trebuchet MS" charset="0"/>
                <a:cs typeface="Arial" charset="0"/>
              </a:defRPr>
            </a:lvl4pPr>
            <a:lvl5pPr eaLnBrk="0" hangingPunct="0">
              <a:defRPr sz="2400">
                <a:solidFill>
                  <a:schemeClr val="tx1"/>
                </a:solidFill>
                <a:latin typeface="Trebuchet MS" charset="0"/>
                <a:cs typeface="Arial" charset="0"/>
              </a:defRPr>
            </a:lvl5pPr>
            <a:lvl6pPr marL="457200" eaLnBrk="0" fontAlgn="base" hangingPunct="0">
              <a:spcBef>
                <a:spcPct val="0"/>
              </a:spcBef>
              <a:spcAft>
                <a:spcPct val="0"/>
              </a:spcAft>
              <a:defRPr sz="2400">
                <a:solidFill>
                  <a:schemeClr val="tx1"/>
                </a:solidFill>
                <a:latin typeface="Trebuchet MS" charset="0"/>
                <a:cs typeface="Arial" charset="0"/>
              </a:defRPr>
            </a:lvl6pPr>
            <a:lvl7pPr marL="914400" eaLnBrk="0" fontAlgn="base" hangingPunct="0">
              <a:spcBef>
                <a:spcPct val="0"/>
              </a:spcBef>
              <a:spcAft>
                <a:spcPct val="0"/>
              </a:spcAft>
              <a:defRPr sz="2400">
                <a:solidFill>
                  <a:schemeClr val="tx1"/>
                </a:solidFill>
                <a:latin typeface="Trebuchet MS" charset="0"/>
                <a:cs typeface="Arial" charset="0"/>
              </a:defRPr>
            </a:lvl7pPr>
            <a:lvl8pPr marL="1371600" eaLnBrk="0" fontAlgn="base" hangingPunct="0">
              <a:spcBef>
                <a:spcPct val="0"/>
              </a:spcBef>
              <a:spcAft>
                <a:spcPct val="0"/>
              </a:spcAft>
              <a:defRPr sz="2400">
                <a:solidFill>
                  <a:schemeClr val="tx1"/>
                </a:solidFill>
                <a:latin typeface="Trebuchet MS" charset="0"/>
                <a:cs typeface="Arial" charset="0"/>
              </a:defRPr>
            </a:lvl8pPr>
            <a:lvl9pPr marL="1828800" eaLnBrk="0" fontAlgn="base" hangingPunct="0">
              <a:spcBef>
                <a:spcPct val="0"/>
              </a:spcBef>
              <a:spcAft>
                <a:spcPct val="0"/>
              </a:spcAft>
              <a:defRPr sz="2400">
                <a:solidFill>
                  <a:schemeClr val="tx1"/>
                </a:solidFill>
                <a:latin typeface="Trebuchet MS" charset="0"/>
                <a:cs typeface="Arial" charset="0"/>
              </a:defRPr>
            </a:lvl9pPr>
          </a:lstStyle>
          <a:p>
            <a:pPr eaLnBrk="1" hangingPunct="1">
              <a:spcBef>
                <a:spcPts val="1429"/>
              </a:spcBef>
              <a:defRPr/>
            </a:pPr>
            <a:r>
              <a:rPr lang="en-GB" sz="2900" smtClean="0">
                <a:solidFill>
                  <a:prstClr val="black"/>
                </a:solidFill>
              </a:rPr>
              <a:t>This slide is for information only</a:t>
            </a:r>
          </a:p>
        </p:txBody>
      </p:sp>
      <p:sp>
        <p:nvSpPr>
          <p:cNvPr id="2" name="Title 1"/>
          <p:cNvSpPr>
            <a:spLocks noGrp="1"/>
          </p:cNvSpPr>
          <p:nvPr>
            <p:ph type="title"/>
          </p:nvPr>
        </p:nvSpPr>
        <p:spPr/>
        <p:txBody>
          <a:bodyPr/>
          <a:lstStyle>
            <a:lvl1pPr>
              <a:defRPr/>
            </a:lvl1pPr>
          </a:lstStyle>
          <a:p>
            <a:r>
              <a:rPr lang="en-US" smtClean="0"/>
              <a:t>Click to edit Master title style</a:t>
            </a:r>
            <a:endParaRPr lang="en-GB" dirty="0"/>
          </a:p>
        </p:txBody>
      </p:sp>
      <p:sp>
        <p:nvSpPr>
          <p:cNvPr id="20" name="Slide Number Placeholder 2"/>
          <p:cNvSpPr>
            <a:spLocks noGrp="1"/>
          </p:cNvSpPr>
          <p:nvPr>
            <p:ph type="sldNum" sz="quarter" idx="10"/>
          </p:nvPr>
        </p:nvSpPr>
        <p:spPr>
          <a:xfrm>
            <a:off x="21697950" y="13372529"/>
            <a:ext cx="2305050" cy="295849"/>
          </a:xfrm>
          <a:prstGeom prst="rect">
            <a:avLst/>
          </a:prstGeom>
        </p:spPr>
        <p:txBody>
          <a:bodyPr/>
          <a:lstStyle>
            <a:lvl1pPr>
              <a:defRPr smtClean="0"/>
            </a:lvl1pPr>
          </a:lstStyle>
          <a:p>
            <a:pPr>
              <a:defRPr/>
            </a:pPr>
            <a:fld id="{9A595893-2F00-4157-B5DA-EE2E43FEAAE1}" type="slidenum">
              <a:rPr lang="en-GB"/>
              <a:pPr>
                <a:defRPr/>
              </a:pPr>
              <a:t>‹#›</a:t>
            </a:fld>
            <a:endParaRPr lang="en-GB"/>
          </a:p>
        </p:txBody>
      </p:sp>
    </p:spTree>
    <p:extLst>
      <p:ext uri="{BB962C8B-B14F-4D97-AF65-F5344CB8AC3E}">
        <p14:creationId xmlns:p14="http://schemas.microsoft.com/office/powerpoint/2010/main" val="3518914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619600194"/>
      </p:ext>
    </p:extLst>
  </p:cSld>
  <p:clrMapOvr>
    <a:masterClrMapping/>
  </p:clrMapOvr>
  <p:hf hdr="0" ftr="0" dt="0"/>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6168" y="8813803"/>
            <a:ext cx="20726400" cy="2724150"/>
          </a:xfrm>
        </p:spPr>
        <p:txBody>
          <a:bodyPr/>
          <a:lstStyle>
            <a:lvl1pPr algn="l">
              <a:defRPr sz="9500" b="1" cap="all"/>
            </a:lvl1pPr>
          </a:lstStyle>
          <a:p>
            <a:r>
              <a:rPr lang="en-US" smtClean="0"/>
              <a:t>Click to edit Master title style</a:t>
            </a:r>
            <a:endParaRPr lang="en-GB" dirty="0"/>
          </a:p>
        </p:txBody>
      </p:sp>
      <p:sp>
        <p:nvSpPr>
          <p:cNvPr id="3" name="Text Placeholder 2"/>
          <p:cNvSpPr>
            <a:spLocks noGrp="1"/>
          </p:cNvSpPr>
          <p:nvPr>
            <p:ph type="body" idx="1"/>
          </p:nvPr>
        </p:nvSpPr>
        <p:spPr>
          <a:xfrm>
            <a:off x="1926168" y="5813427"/>
            <a:ext cx="20726400" cy="3000374"/>
          </a:xfrm>
        </p:spPr>
        <p:txBody>
          <a:bodyPr anchor="b"/>
          <a:lstStyle>
            <a:lvl1pPr marL="0" indent="0">
              <a:buNone/>
              <a:defRPr sz="4800">
                <a:solidFill>
                  <a:schemeClr val="tx1">
                    <a:tint val="75000"/>
                  </a:schemeClr>
                </a:solidFill>
              </a:defRPr>
            </a:lvl1pPr>
            <a:lvl2pPr marL="1088547" indent="0">
              <a:buNone/>
              <a:defRPr sz="4300">
                <a:solidFill>
                  <a:schemeClr val="tx1">
                    <a:tint val="75000"/>
                  </a:schemeClr>
                </a:solidFill>
              </a:defRPr>
            </a:lvl2pPr>
            <a:lvl3pPr marL="2177095" indent="0">
              <a:buNone/>
              <a:defRPr sz="3800">
                <a:solidFill>
                  <a:schemeClr val="tx1">
                    <a:tint val="75000"/>
                  </a:schemeClr>
                </a:solidFill>
              </a:defRPr>
            </a:lvl3pPr>
            <a:lvl4pPr marL="3265642" indent="0">
              <a:buNone/>
              <a:defRPr sz="3300">
                <a:solidFill>
                  <a:schemeClr val="tx1">
                    <a:tint val="75000"/>
                  </a:schemeClr>
                </a:solidFill>
              </a:defRPr>
            </a:lvl4pPr>
            <a:lvl5pPr marL="4354190" indent="0">
              <a:buNone/>
              <a:defRPr sz="3300">
                <a:solidFill>
                  <a:schemeClr val="tx1">
                    <a:tint val="75000"/>
                  </a:schemeClr>
                </a:solidFill>
              </a:defRPr>
            </a:lvl5pPr>
            <a:lvl6pPr marL="5442737" indent="0">
              <a:buNone/>
              <a:defRPr sz="3300">
                <a:solidFill>
                  <a:schemeClr val="tx1">
                    <a:tint val="75000"/>
                  </a:schemeClr>
                </a:solidFill>
              </a:defRPr>
            </a:lvl6pPr>
            <a:lvl7pPr marL="6531285" indent="0">
              <a:buNone/>
              <a:defRPr sz="3300">
                <a:solidFill>
                  <a:schemeClr val="tx1">
                    <a:tint val="75000"/>
                  </a:schemeClr>
                </a:solidFill>
              </a:defRPr>
            </a:lvl7pPr>
            <a:lvl8pPr marL="7619832" indent="0">
              <a:buNone/>
              <a:defRPr sz="3300">
                <a:solidFill>
                  <a:schemeClr val="tx1">
                    <a:tint val="75000"/>
                  </a:schemeClr>
                </a:solidFill>
              </a:defRPr>
            </a:lvl8pPr>
            <a:lvl9pPr marL="8708380" indent="0">
              <a:buNone/>
              <a:defRPr sz="33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a:xfrm>
            <a:off x="21697950" y="13372529"/>
            <a:ext cx="2305050" cy="295849"/>
          </a:xfrm>
          <a:prstGeom prst="rect">
            <a:avLst/>
          </a:prstGeom>
        </p:spPr>
        <p:txBody>
          <a:bodyPr/>
          <a:lstStyle>
            <a:lvl1pPr>
              <a:defRPr smtClean="0"/>
            </a:lvl1pPr>
          </a:lstStyle>
          <a:p>
            <a:pPr>
              <a:defRPr/>
            </a:pPr>
            <a:fld id="{F3C9E532-93C6-42EE-9EF0-CB85CA1817F7}" type="slidenum">
              <a:rPr lang="en-GB"/>
              <a:pPr>
                <a:defRPr/>
              </a:pPr>
              <a:t>‹#›</a:t>
            </a:fld>
            <a:endParaRPr lang="en-GB"/>
          </a:p>
        </p:txBody>
      </p:sp>
    </p:spTree>
    <p:extLst>
      <p:ext uri="{BB962C8B-B14F-4D97-AF65-F5344CB8AC3E}">
        <p14:creationId xmlns:p14="http://schemas.microsoft.com/office/powerpoint/2010/main" val="4752131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219200" y="3200403"/>
            <a:ext cx="10769600" cy="9051926"/>
          </a:xfrm>
        </p:spPr>
        <p:txBody>
          <a:bodyPr>
            <a:normAutofit/>
          </a:bodyPr>
          <a:lstStyle>
            <a:lvl1pPr>
              <a:defRPr sz="5700"/>
            </a:lvl1pPr>
            <a:lvl2pPr>
              <a:defRPr sz="5700"/>
            </a:lvl2pPr>
            <a:lvl3pPr>
              <a:defRPr sz="5700"/>
            </a:lvl3pPr>
            <a:lvl4pPr>
              <a:defRPr sz="5700"/>
            </a:lvl4pPr>
            <a:lvl5pPr>
              <a:defRPr sz="5700"/>
            </a:lvl5pPr>
            <a:lvl6pPr>
              <a:defRPr sz="4300"/>
            </a:lvl6pPr>
            <a:lvl7pPr>
              <a:defRPr sz="4300"/>
            </a:lvl7pPr>
            <a:lvl8pPr>
              <a:defRPr sz="4300"/>
            </a:lvl8pPr>
            <a:lvl9pPr>
              <a:defRPr sz="4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12395200" y="3200403"/>
            <a:ext cx="10769600" cy="9051926"/>
          </a:xfrm>
        </p:spPr>
        <p:txBody>
          <a:bodyPr>
            <a:normAutofit/>
          </a:bodyPr>
          <a:lstStyle>
            <a:lvl1pPr>
              <a:defRPr sz="5700"/>
            </a:lvl1pPr>
            <a:lvl2pPr>
              <a:defRPr sz="5700"/>
            </a:lvl2pPr>
            <a:lvl3pPr>
              <a:defRPr sz="5700"/>
            </a:lvl3pPr>
            <a:lvl4pPr>
              <a:defRPr sz="5700"/>
            </a:lvl4pPr>
            <a:lvl5pPr>
              <a:defRPr sz="5700"/>
            </a:lvl5pPr>
            <a:lvl6pPr>
              <a:defRPr sz="4300"/>
            </a:lvl6pPr>
            <a:lvl7pPr>
              <a:defRPr sz="4300"/>
            </a:lvl7pPr>
            <a:lvl8pPr>
              <a:defRPr sz="4300"/>
            </a:lvl8pPr>
            <a:lvl9pPr>
              <a:defRPr sz="4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Date Placeholder 4"/>
          <p:cNvSpPr>
            <a:spLocks noGrp="1"/>
          </p:cNvSpPr>
          <p:nvPr>
            <p:ph type="dt" sz="half" idx="10"/>
          </p:nvPr>
        </p:nvSpPr>
        <p:spPr>
          <a:xfrm>
            <a:off x="1219200" y="12712703"/>
            <a:ext cx="5689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6" name="Footer Placeholder 5"/>
          <p:cNvSpPr>
            <a:spLocks noGrp="1"/>
          </p:cNvSpPr>
          <p:nvPr>
            <p:ph type="ftr" sz="quarter" idx="11"/>
          </p:nvPr>
        </p:nvSpPr>
        <p:spPr>
          <a:xfrm>
            <a:off x="8331200" y="12712703"/>
            <a:ext cx="7721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7" name="Slide Number Placeholder 6"/>
          <p:cNvSpPr>
            <a:spLocks noGrp="1"/>
          </p:cNvSpPr>
          <p:nvPr>
            <p:ph type="sldNum" sz="quarter" idx="12"/>
          </p:nvPr>
        </p:nvSpPr>
        <p:spPr>
          <a:xfrm>
            <a:off x="21697950" y="13372529"/>
            <a:ext cx="2305050" cy="295849"/>
          </a:xfrm>
          <a:prstGeom prst="rect">
            <a:avLst/>
          </a:prstGeom>
        </p:spPr>
        <p:txBody>
          <a:bodyPr/>
          <a:lstStyle>
            <a:lvl1pPr>
              <a:defRPr smtClean="0"/>
            </a:lvl1pPr>
          </a:lstStyle>
          <a:p>
            <a:pPr>
              <a:defRPr/>
            </a:pPr>
            <a:fld id="{529DDE30-C205-4804-AC50-15B72B2D29BD}" type="slidenum">
              <a:rPr lang="en-GB"/>
              <a:pPr>
                <a:defRPr/>
              </a:pPr>
              <a:t>‹#›</a:t>
            </a:fld>
            <a:endParaRPr lang="en-GB"/>
          </a:p>
        </p:txBody>
      </p:sp>
    </p:spTree>
    <p:extLst>
      <p:ext uri="{BB962C8B-B14F-4D97-AF65-F5344CB8AC3E}">
        <p14:creationId xmlns:p14="http://schemas.microsoft.com/office/powerpoint/2010/main" val="44225510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219200" y="3070227"/>
            <a:ext cx="10773835" cy="1279526"/>
          </a:xfrm>
        </p:spPr>
        <p:txBody>
          <a:bodyPr anchor="b"/>
          <a:lstStyle>
            <a:lvl1pPr marL="0" indent="0">
              <a:buNone/>
              <a:defRPr sz="5700" b="1"/>
            </a:lvl1pPr>
            <a:lvl2pPr marL="1088547" indent="0">
              <a:buNone/>
              <a:defRPr sz="4800" b="1"/>
            </a:lvl2pPr>
            <a:lvl3pPr marL="2177095" indent="0">
              <a:buNone/>
              <a:defRPr sz="4300" b="1"/>
            </a:lvl3pPr>
            <a:lvl4pPr marL="3265642" indent="0">
              <a:buNone/>
              <a:defRPr sz="3800" b="1"/>
            </a:lvl4pPr>
            <a:lvl5pPr marL="4354190" indent="0">
              <a:buNone/>
              <a:defRPr sz="3800" b="1"/>
            </a:lvl5pPr>
            <a:lvl6pPr marL="5442737" indent="0">
              <a:buNone/>
              <a:defRPr sz="3800" b="1"/>
            </a:lvl6pPr>
            <a:lvl7pPr marL="6531285" indent="0">
              <a:buNone/>
              <a:defRPr sz="3800" b="1"/>
            </a:lvl7pPr>
            <a:lvl8pPr marL="7619832" indent="0">
              <a:buNone/>
              <a:defRPr sz="3800" b="1"/>
            </a:lvl8pPr>
            <a:lvl9pPr marL="8708380" indent="0">
              <a:buNone/>
              <a:defRPr sz="38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3835" cy="7902576"/>
          </a:xfrm>
        </p:spPr>
        <p:txBody>
          <a:bodyPr/>
          <a:lstStyle>
            <a:lvl1pPr>
              <a:defRPr sz="5700"/>
            </a:lvl1pPr>
            <a:lvl2pPr>
              <a:defRPr sz="4800"/>
            </a:lvl2pPr>
            <a:lvl3pPr>
              <a:defRPr sz="4300"/>
            </a:lvl3pPr>
            <a:lvl4pPr>
              <a:defRPr sz="3800"/>
            </a:lvl4pPr>
            <a:lvl5pPr>
              <a:defRPr sz="3800"/>
            </a:lvl5pPr>
            <a:lvl6pPr>
              <a:defRPr sz="3800"/>
            </a:lvl6pPr>
            <a:lvl7pPr>
              <a:defRPr sz="3800"/>
            </a:lvl7pPr>
            <a:lvl8pPr>
              <a:defRPr sz="3800"/>
            </a:lvl8pPr>
            <a:lvl9pPr>
              <a:defRPr sz="3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12386740" y="3070227"/>
            <a:ext cx="10778067" cy="1279526"/>
          </a:xfrm>
        </p:spPr>
        <p:txBody>
          <a:bodyPr anchor="b"/>
          <a:lstStyle>
            <a:lvl1pPr marL="0" indent="0">
              <a:buNone/>
              <a:defRPr sz="5700" b="1"/>
            </a:lvl1pPr>
            <a:lvl2pPr marL="1088547" indent="0">
              <a:buNone/>
              <a:defRPr sz="4800" b="1"/>
            </a:lvl2pPr>
            <a:lvl3pPr marL="2177095" indent="0">
              <a:buNone/>
              <a:defRPr sz="4300" b="1"/>
            </a:lvl3pPr>
            <a:lvl4pPr marL="3265642" indent="0">
              <a:buNone/>
              <a:defRPr sz="3800" b="1"/>
            </a:lvl4pPr>
            <a:lvl5pPr marL="4354190" indent="0">
              <a:buNone/>
              <a:defRPr sz="3800" b="1"/>
            </a:lvl5pPr>
            <a:lvl6pPr marL="5442737" indent="0">
              <a:buNone/>
              <a:defRPr sz="3800" b="1"/>
            </a:lvl6pPr>
            <a:lvl7pPr marL="6531285" indent="0">
              <a:buNone/>
              <a:defRPr sz="3800" b="1"/>
            </a:lvl7pPr>
            <a:lvl8pPr marL="7619832" indent="0">
              <a:buNone/>
              <a:defRPr sz="3800" b="1"/>
            </a:lvl8pPr>
            <a:lvl9pPr marL="8708380" indent="0">
              <a:buNone/>
              <a:defRPr sz="3800" b="1"/>
            </a:lvl9pPr>
          </a:lstStyle>
          <a:p>
            <a:pPr lvl="0"/>
            <a:r>
              <a:rPr lang="en-US" smtClean="0"/>
              <a:t>Click to edit Master text styles</a:t>
            </a:r>
          </a:p>
        </p:txBody>
      </p:sp>
      <p:sp>
        <p:nvSpPr>
          <p:cNvPr id="6" name="Content Placeholder 5"/>
          <p:cNvSpPr>
            <a:spLocks noGrp="1"/>
          </p:cNvSpPr>
          <p:nvPr>
            <p:ph sz="quarter" idx="4"/>
          </p:nvPr>
        </p:nvSpPr>
        <p:spPr>
          <a:xfrm>
            <a:off x="12386740" y="4349750"/>
            <a:ext cx="10778067" cy="7902576"/>
          </a:xfrm>
        </p:spPr>
        <p:txBody>
          <a:bodyPr/>
          <a:lstStyle>
            <a:lvl1pPr>
              <a:defRPr sz="5700"/>
            </a:lvl1pPr>
            <a:lvl2pPr>
              <a:defRPr sz="4800"/>
            </a:lvl2pPr>
            <a:lvl3pPr>
              <a:defRPr sz="4300"/>
            </a:lvl3pPr>
            <a:lvl4pPr>
              <a:defRPr sz="3800"/>
            </a:lvl4pPr>
            <a:lvl5pPr>
              <a:defRPr sz="3800"/>
            </a:lvl5pPr>
            <a:lvl6pPr>
              <a:defRPr sz="3800"/>
            </a:lvl6pPr>
            <a:lvl7pPr>
              <a:defRPr sz="3800"/>
            </a:lvl7pPr>
            <a:lvl8pPr>
              <a:defRPr sz="3800"/>
            </a:lvl8pPr>
            <a:lvl9pPr>
              <a:defRPr sz="3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Date Placeholder 6"/>
          <p:cNvSpPr>
            <a:spLocks noGrp="1"/>
          </p:cNvSpPr>
          <p:nvPr>
            <p:ph type="dt" sz="half" idx="10"/>
          </p:nvPr>
        </p:nvSpPr>
        <p:spPr>
          <a:xfrm>
            <a:off x="1219200" y="12712703"/>
            <a:ext cx="5689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8" name="Footer Placeholder 7"/>
          <p:cNvSpPr>
            <a:spLocks noGrp="1"/>
          </p:cNvSpPr>
          <p:nvPr>
            <p:ph type="ftr" sz="quarter" idx="11"/>
          </p:nvPr>
        </p:nvSpPr>
        <p:spPr>
          <a:xfrm>
            <a:off x="8331200" y="12712703"/>
            <a:ext cx="7721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9" name="Slide Number Placeholder 8"/>
          <p:cNvSpPr>
            <a:spLocks noGrp="1"/>
          </p:cNvSpPr>
          <p:nvPr>
            <p:ph type="sldNum" sz="quarter" idx="12"/>
          </p:nvPr>
        </p:nvSpPr>
        <p:spPr>
          <a:xfrm>
            <a:off x="21697950" y="13372529"/>
            <a:ext cx="2305050" cy="295849"/>
          </a:xfrm>
          <a:prstGeom prst="rect">
            <a:avLst/>
          </a:prstGeom>
        </p:spPr>
        <p:txBody>
          <a:bodyPr/>
          <a:lstStyle>
            <a:lvl1pPr>
              <a:defRPr smtClean="0"/>
            </a:lvl1pPr>
          </a:lstStyle>
          <a:p>
            <a:pPr>
              <a:defRPr/>
            </a:pPr>
            <a:fld id="{DFDDA778-437E-44D3-87B7-B88DE03D1B59}" type="slidenum">
              <a:rPr lang="en-GB"/>
              <a:pPr>
                <a:defRPr/>
              </a:pPr>
              <a:t>‹#›</a:t>
            </a:fld>
            <a:endParaRPr lang="en-GB"/>
          </a:p>
        </p:txBody>
      </p:sp>
    </p:spTree>
    <p:extLst>
      <p:ext uri="{BB962C8B-B14F-4D97-AF65-F5344CB8AC3E}">
        <p14:creationId xmlns:p14="http://schemas.microsoft.com/office/powerpoint/2010/main" val="245533030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1219200" y="12712703"/>
            <a:ext cx="5689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4" name="Footer Placeholder 3"/>
          <p:cNvSpPr>
            <a:spLocks noGrp="1"/>
          </p:cNvSpPr>
          <p:nvPr>
            <p:ph type="ftr" sz="quarter" idx="11"/>
          </p:nvPr>
        </p:nvSpPr>
        <p:spPr>
          <a:xfrm>
            <a:off x="8331200" y="12712703"/>
            <a:ext cx="7721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5" name="Slide Number Placeholder 4"/>
          <p:cNvSpPr>
            <a:spLocks noGrp="1"/>
          </p:cNvSpPr>
          <p:nvPr>
            <p:ph type="sldNum" sz="quarter" idx="12"/>
          </p:nvPr>
        </p:nvSpPr>
        <p:spPr>
          <a:xfrm>
            <a:off x="21697950" y="13372529"/>
            <a:ext cx="2305050" cy="295849"/>
          </a:xfrm>
          <a:prstGeom prst="rect">
            <a:avLst/>
          </a:prstGeom>
        </p:spPr>
        <p:txBody>
          <a:bodyPr/>
          <a:lstStyle>
            <a:lvl1pPr>
              <a:defRPr smtClean="0"/>
            </a:lvl1pPr>
          </a:lstStyle>
          <a:p>
            <a:pPr>
              <a:defRPr/>
            </a:pPr>
            <a:fld id="{888A2C5F-E501-44EE-AE5F-8D6A82400650}" type="slidenum">
              <a:rPr lang="en-GB"/>
              <a:pPr>
                <a:defRPr/>
              </a:pPr>
              <a:t>‹#›</a:t>
            </a:fld>
            <a:endParaRPr lang="en-GB"/>
          </a:p>
        </p:txBody>
      </p:sp>
    </p:spTree>
    <p:extLst>
      <p:ext uri="{BB962C8B-B14F-4D97-AF65-F5344CB8AC3E}">
        <p14:creationId xmlns:p14="http://schemas.microsoft.com/office/powerpoint/2010/main" val="24749732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6168" y="8813803"/>
            <a:ext cx="20726400" cy="2724150"/>
          </a:xfrm>
        </p:spPr>
        <p:txBody>
          <a:bodyPr/>
          <a:lstStyle>
            <a:lvl1pPr algn="l">
              <a:defRPr sz="9500" b="1" cap="all"/>
            </a:lvl1pPr>
          </a:lstStyle>
          <a:p>
            <a:r>
              <a:rPr lang="en-US" smtClean="0"/>
              <a:t>Click to edit Master title style</a:t>
            </a:r>
            <a:endParaRPr lang="en-GB" dirty="0"/>
          </a:p>
        </p:txBody>
      </p:sp>
      <p:sp>
        <p:nvSpPr>
          <p:cNvPr id="3" name="Text Placeholder 2"/>
          <p:cNvSpPr>
            <a:spLocks noGrp="1"/>
          </p:cNvSpPr>
          <p:nvPr>
            <p:ph type="body" idx="1"/>
          </p:nvPr>
        </p:nvSpPr>
        <p:spPr>
          <a:xfrm>
            <a:off x="1926168" y="5813427"/>
            <a:ext cx="20726400" cy="3000374"/>
          </a:xfrm>
        </p:spPr>
        <p:txBody>
          <a:bodyPr anchor="b"/>
          <a:lstStyle>
            <a:lvl1pPr marL="0" indent="0">
              <a:buNone/>
              <a:defRPr sz="4800">
                <a:solidFill>
                  <a:schemeClr val="tx1">
                    <a:tint val="75000"/>
                  </a:schemeClr>
                </a:solidFill>
              </a:defRPr>
            </a:lvl1pPr>
            <a:lvl2pPr marL="1088547" indent="0">
              <a:buNone/>
              <a:defRPr sz="4300">
                <a:solidFill>
                  <a:schemeClr val="tx1">
                    <a:tint val="75000"/>
                  </a:schemeClr>
                </a:solidFill>
              </a:defRPr>
            </a:lvl2pPr>
            <a:lvl3pPr marL="2177095" indent="0">
              <a:buNone/>
              <a:defRPr sz="3800">
                <a:solidFill>
                  <a:schemeClr val="tx1">
                    <a:tint val="75000"/>
                  </a:schemeClr>
                </a:solidFill>
              </a:defRPr>
            </a:lvl3pPr>
            <a:lvl4pPr marL="3265642" indent="0">
              <a:buNone/>
              <a:defRPr sz="3300">
                <a:solidFill>
                  <a:schemeClr val="tx1">
                    <a:tint val="75000"/>
                  </a:schemeClr>
                </a:solidFill>
              </a:defRPr>
            </a:lvl4pPr>
            <a:lvl5pPr marL="4354190" indent="0">
              <a:buNone/>
              <a:defRPr sz="3300">
                <a:solidFill>
                  <a:schemeClr val="tx1">
                    <a:tint val="75000"/>
                  </a:schemeClr>
                </a:solidFill>
              </a:defRPr>
            </a:lvl5pPr>
            <a:lvl6pPr marL="5442737" indent="0">
              <a:buNone/>
              <a:defRPr sz="3300">
                <a:solidFill>
                  <a:schemeClr val="tx1">
                    <a:tint val="75000"/>
                  </a:schemeClr>
                </a:solidFill>
              </a:defRPr>
            </a:lvl6pPr>
            <a:lvl7pPr marL="6531285" indent="0">
              <a:buNone/>
              <a:defRPr sz="3300">
                <a:solidFill>
                  <a:schemeClr val="tx1">
                    <a:tint val="75000"/>
                  </a:schemeClr>
                </a:solidFill>
              </a:defRPr>
            </a:lvl7pPr>
            <a:lvl8pPr marL="7619832" indent="0">
              <a:buNone/>
              <a:defRPr sz="3300">
                <a:solidFill>
                  <a:schemeClr val="tx1">
                    <a:tint val="75000"/>
                  </a:schemeClr>
                </a:solidFill>
              </a:defRPr>
            </a:lvl8pPr>
            <a:lvl9pPr marL="8708380" indent="0">
              <a:buNone/>
              <a:defRPr sz="33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a:xfrm>
            <a:off x="21697950" y="13372529"/>
            <a:ext cx="2305050" cy="295849"/>
          </a:xfrm>
          <a:prstGeom prst="rect">
            <a:avLst/>
          </a:prstGeom>
        </p:spPr>
        <p:txBody>
          <a:bodyPr/>
          <a:lstStyle>
            <a:lvl1pPr>
              <a:defRPr smtClean="0"/>
            </a:lvl1pPr>
          </a:lstStyle>
          <a:p>
            <a:pPr>
              <a:defRPr/>
            </a:pPr>
            <a:fld id="{F3C9E532-93C6-42EE-9EF0-CB85CA1817F7}" type="slidenum">
              <a:rPr lang="en-GB"/>
              <a:pPr>
                <a:defRPr/>
              </a:pPr>
              <a:t>‹#›</a:t>
            </a:fld>
            <a:endParaRPr lang="en-GB"/>
          </a:p>
        </p:txBody>
      </p:sp>
    </p:spTree>
    <p:extLst>
      <p:ext uri="{BB962C8B-B14F-4D97-AF65-F5344CB8AC3E}">
        <p14:creationId xmlns:p14="http://schemas.microsoft.com/office/powerpoint/2010/main" val="6605732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219200" y="12712703"/>
            <a:ext cx="5689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3" name="Footer Placeholder 2"/>
          <p:cNvSpPr>
            <a:spLocks noGrp="1"/>
          </p:cNvSpPr>
          <p:nvPr>
            <p:ph type="ftr" sz="quarter" idx="11"/>
          </p:nvPr>
        </p:nvSpPr>
        <p:spPr>
          <a:xfrm>
            <a:off x="8331200" y="12712703"/>
            <a:ext cx="7721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4" name="Slide Number Placeholder 3"/>
          <p:cNvSpPr>
            <a:spLocks noGrp="1"/>
          </p:cNvSpPr>
          <p:nvPr>
            <p:ph type="sldNum" sz="quarter" idx="12"/>
          </p:nvPr>
        </p:nvSpPr>
        <p:spPr>
          <a:xfrm>
            <a:off x="21697950" y="13372529"/>
            <a:ext cx="2305050" cy="295849"/>
          </a:xfrm>
          <a:prstGeom prst="rect">
            <a:avLst/>
          </a:prstGeom>
        </p:spPr>
        <p:txBody>
          <a:bodyPr/>
          <a:lstStyle>
            <a:lvl1pPr>
              <a:defRPr smtClean="0"/>
            </a:lvl1pPr>
          </a:lstStyle>
          <a:p>
            <a:pPr>
              <a:defRPr/>
            </a:pPr>
            <a:fld id="{AA36F0B6-6FA5-4035-A232-B88EE65BAA63}" type="slidenum">
              <a:rPr lang="en-GB"/>
              <a:pPr>
                <a:defRPr/>
              </a:pPr>
              <a:t>‹#›</a:t>
            </a:fld>
            <a:endParaRPr lang="en-GB"/>
          </a:p>
        </p:txBody>
      </p:sp>
    </p:spTree>
    <p:extLst>
      <p:ext uri="{BB962C8B-B14F-4D97-AF65-F5344CB8AC3E}">
        <p14:creationId xmlns:p14="http://schemas.microsoft.com/office/powerpoint/2010/main" val="256962935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7" y="546099"/>
            <a:ext cx="8022168" cy="2324102"/>
          </a:xfrm>
        </p:spPr>
        <p:txBody>
          <a:bodyPr anchor="b"/>
          <a:lstStyle>
            <a:lvl1pPr algn="l">
              <a:defRPr sz="4800" b="1"/>
            </a:lvl1pPr>
          </a:lstStyle>
          <a:p>
            <a:r>
              <a:rPr lang="en-US" smtClean="0"/>
              <a:t>Click to edit Master title style</a:t>
            </a:r>
            <a:endParaRPr lang="en-GB"/>
          </a:p>
        </p:txBody>
      </p:sp>
      <p:sp>
        <p:nvSpPr>
          <p:cNvPr id="3" name="Content Placeholder 2"/>
          <p:cNvSpPr>
            <a:spLocks noGrp="1"/>
          </p:cNvSpPr>
          <p:nvPr>
            <p:ph idx="1"/>
          </p:nvPr>
        </p:nvSpPr>
        <p:spPr>
          <a:xfrm>
            <a:off x="9533467" y="546105"/>
            <a:ext cx="13631333" cy="11706226"/>
          </a:xfrm>
        </p:spPr>
        <p:txBody>
          <a:bodyPr/>
          <a:lstStyle>
            <a:lvl1pPr>
              <a:defRPr sz="7600"/>
            </a:lvl1pPr>
            <a:lvl2pPr>
              <a:defRPr sz="6700"/>
            </a:lvl2pPr>
            <a:lvl3pPr>
              <a:defRPr sz="5700"/>
            </a:lvl3pPr>
            <a:lvl4pPr>
              <a:defRPr sz="4800"/>
            </a:lvl4pPr>
            <a:lvl5pPr>
              <a:defRPr sz="4800"/>
            </a:lvl5pPr>
            <a:lvl6pPr>
              <a:defRPr sz="4800"/>
            </a:lvl6pPr>
            <a:lvl7pPr>
              <a:defRPr sz="4800"/>
            </a:lvl7pPr>
            <a:lvl8pPr>
              <a:defRPr sz="4800"/>
            </a:lvl8pPr>
            <a:lvl9pPr>
              <a:defRPr sz="4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219207" y="2870205"/>
            <a:ext cx="8022168" cy="9382126"/>
          </a:xfrm>
        </p:spPr>
        <p:txBody>
          <a:bodyPr/>
          <a:lstStyle>
            <a:lvl1pPr marL="0" indent="0">
              <a:buNone/>
              <a:defRPr sz="3300"/>
            </a:lvl1pPr>
            <a:lvl2pPr marL="1088547" indent="0">
              <a:buNone/>
              <a:defRPr sz="2900"/>
            </a:lvl2pPr>
            <a:lvl3pPr marL="2177095" indent="0">
              <a:buNone/>
              <a:defRPr sz="2400"/>
            </a:lvl3pPr>
            <a:lvl4pPr marL="3265642" indent="0">
              <a:buNone/>
              <a:defRPr sz="2100"/>
            </a:lvl4pPr>
            <a:lvl5pPr marL="4354190" indent="0">
              <a:buNone/>
              <a:defRPr sz="2100"/>
            </a:lvl5pPr>
            <a:lvl6pPr marL="5442737" indent="0">
              <a:buNone/>
              <a:defRPr sz="2100"/>
            </a:lvl6pPr>
            <a:lvl7pPr marL="6531285" indent="0">
              <a:buNone/>
              <a:defRPr sz="2100"/>
            </a:lvl7pPr>
            <a:lvl8pPr marL="7619832" indent="0">
              <a:buNone/>
              <a:defRPr sz="2100"/>
            </a:lvl8pPr>
            <a:lvl9pPr marL="8708380" indent="0">
              <a:buNone/>
              <a:defRPr sz="2100"/>
            </a:lvl9pPr>
          </a:lstStyle>
          <a:p>
            <a:pPr lvl="0"/>
            <a:r>
              <a:rPr lang="en-US" smtClean="0"/>
              <a:t>Click to edit Master text styles</a:t>
            </a:r>
          </a:p>
        </p:txBody>
      </p:sp>
      <p:sp>
        <p:nvSpPr>
          <p:cNvPr id="5" name="Date Placeholder 4"/>
          <p:cNvSpPr>
            <a:spLocks noGrp="1"/>
          </p:cNvSpPr>
          <p:nvPr>
            <p:ph type="dt" sz="half" idx="10"/>
          </p:nvPr>
        </p:nvSpPr>
        <p:spPr>
          <a:xfrm>
            <a:off x="1219200" y="12712703"/>
            <a:ext cx="5689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6" name="Footer Placeholder 5"/>
          <p:cNvSpPr>
            <a:spLocks noGrp="1"/>
          </p:cNvSpPr>
          <p:nvPr>
            <p:ph type="ftr" sz="quarter" idx="11"/>
          </p:nvPr>
        </p:nvSpPr>
        <p:spPr>
          <a:xfrm>
            <a:off x="8331200" y="12712703"/>
            <a:ext cx="7721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7" name="Slide Number Placeholder 6"/>
          <p:cNvSpPr>
            <a:spLocks noGrp="1"/>
          </p:cNvSpPr>
          <p:nvPr>
            <p:ph type="sldNum" sz="quarter" idx="12"/>
          </p:nvPr>
        </p:nvSpPr>
        <p:spPr>
          <a:xfrm>
            <a:off x="21697950" y="13372529"/>
            <a:ext cx="2305050" cy="295849"/>
          </a:xfrm>
          <a:prstGeom prst="rect">
            <a:avLst/>
          </a:prstGeom>
        </p:spPr>
        <p:txBody>
          <a:bodyPr/>
          <a:lstStyle>
            <a:lvl1pPr>
              <a:defRPr smtClean="0"/>
            </a:lvl1pPr>
          </a:lstStyle>
          <a:p>
            <a:pPr>
              <a:defRPr/>
            </a:pPr>
            <a:fld id="{E43209E8-595E-4186-A434-1D06B1E39DCF}" type="slidenum">
              <a:rPr lang="en-GB"/>
              <a:pPr>
                <a:defRPr/>
              </a:pPr>
              <a:t>‹#›</a:t>
            </a:fld>
            <a:endParaRPr lang="en-GB"/>
          </a:p>
        </p:txBody>
      </p:sp>
    </p:spTree>
    <p:extLst>
      <p:ext uri="{BB962C8B-B14F-4D97-AF65-F5344CB8AC3E}">
        <p14:creationId xmlns:p14="http://schemas.microsoft.com/office/powerpoint/2010/main" val="137827143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435" y="9601201"/>
            <a:ext cx="14630400" cy="1133478"/>
          </a:xfrm>
        </p:spPr>
        <p:txBody>
          <a:bodyPr anchor="b"/>
          <a:lstStyle>
            <a:lvl1pPr algn="l">
              <a:defRPr sz="4800" b="1"/>
            </a:lvl1pPr>
          </a:lstStyle>
          <a:p>
            <a:r>
              <a:rPr lang="en-US" smtClean="0"/>
              <a:t>Click to edit Master title style</a:t>
            </a:r>
            <a:endParaRPr lang="en-GB"/>
          </a:p>
        </p:txBody>
      </p:sp>
      <p:sp>
        <p:nvSpPr>
          <p:cNvPr id="3" name="Picture Placeholder 2"/>
          <p:cNvSpPr>
            <a:spLocks noGrp="1"/>
          </p:cNvSpPr>
          <p:nvPr>
            <p:ph type="pic" idx="1"/>
          </p:nvPr>
        </p:nvSpPr>
        <p:spPr>
          <a:xfrm>
            <a:off x="4779435" y="1225550"/>
            <a:ext cx="14630400" cy="8229600"/>
          </a:xfrm>
        </p:spPr>
        <p:txBody>
          <a:bodyPr rtlCol="0">
            <a:normAutofit/>
          </a:bodyPr>
          <a:lstStyle>
            <a:lvl1pPr marL="0" indent="0">
              <a:buNone/>
              <a:defRPr sz="7600"/>
            </a:lvl1pPr>
            <a:lvl2pPr marL="1088547" indent="0">
              <a:buNone/>
              <a:defRPr sz="6700"/>
            </a:lvl2pPr>
            <a:lvl3pPr marL="2177095" indent="0">
              <a:buNone/>
              <a:defRPr sz="5700"/>
            </a:lvl3pPr>
            <a:lvl4pPr marL="3265642" indent="0">
              <a:buNone/>
              <a:defRPr sz="4800"/>
            </a:lvl4pPr>
            <a:lvl5pPr marL="4354190" indent="0">
              <a:buNone/>
              <a:defRPr sz="4800"/>
            </a:lvl5pPr>
            <a:lvl6pPr marL="5442737" indent="0">
              <a:buNone/>
              <a:defRPr sz="4800"/>
            </a:lvl6pPr>
            <a:lvl7pPr marL="6531285" indent="0">
              <a:buNone/>
              <a:defRPr sz="4800"/>
            </a:lvl7pPr>
            <a:lvl8pPr marL="7619832" indent="0">
              <a:buNone/>
              <a:defRPr sz="4800"/>
            </a:lvl8pPr>
            <a:lvl9pPr marL="8708380" indent="0">
              <a:buNone/>
              <a:defRPr sz="48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4779435" y="10734677"/>
            <a:ext cx="14630400" cy="1609726"/>
          </a:xfrm>
        </p:spPr>
        <p:txBody>
          <a:bodyPr/>
          <a:lstStyle>
            <a:lvl1pPr marL="0" indent="0">
              <a:buNone/>
              <a:defRPr sz="3300"/>
            </a:lvl1pPr>
            <a:lvl2pPr marL="1088547" indent="0">
              <a:buNone/>
              <a:defRPr sz="2900"/>
            </a:lvl2pPr>
            <a:lvl3pPr marL="2177095" indent="0">
              <a:buNone/>
              <a:defRPr sz="2400"/>
            </a:lvl3pPr>
            <a:lvl4pPr marL="3265642" indent="0">
              <a:buNone/>
              <a:defRPr sz="2100"/>
            </a:lvl4pPr>
            <a:lvl5pPr marL="4354190" indent="0">
              <a:buNone/>
              <a:defRPr sz="2100"/>
            </a:lvl5pPr>
            <a:lvl6pPr marL="5442737" indent="0">
              <a:buNone/>
              <a:defRPr sz="2100"/>
            </a:lvl6pPr>
            <a:lvl7pPr marL="6531285" indent="0">
              <a:buNone/>
              <a:defRPr sz="2100"/>
            </a:lvl7pPr>
            <a:lvl8pPr marL="7619832" indent="0">
              <a:buNone/>
              <a:defRPr sz="2100"/>
            </a:lvl8pPr>
            <a:lvl9pPr marL="8708380" indent="0">
              <a:buNone/>
              <a:defRPr sz="2100"/>
            </a:lvl9pPr>
          </a:lstStyle>
          <a:p>
            <a:pPr lvl="0"/>
            <a:r>
              <a:rPr lang="en-US" smtClean="0"/>
              <a:t>Click to edit Master text styles</a:t>
            </a:r>
          </a:p>
        </p:txBody>
      </p:sp>
      <p:sp>
        <p:nvSpPr>
          <p:cNvPr id="5" name="Date Placeholder 4"/>
          <p:cNvSpPr>
            <a:spLocks noGrp="1"/>
          </p:cNvSpPr>
          <p:nvPr>
            <p:ph type="dt" sz="half" idx="10"/>
          </p:nvPr>
        </p:nvSpPr>
        <p:spPr>
          <a:xfrm>
            <a:off x="1219200" y="12712703"/>
            <a:ext cx="5689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6" name="Footer Placeholder 5"/>
          <p:cNvSpPr>
            <a:spLocks noGrp="1"/>
          </p:cNvSpPr>
          <p:nvPr>
            <p:ph type="ftr" sz="quarter" idx="11"/>
          </p:nvPr>
        </p:nvSpPr>
        <p:spPr>
          <a:xfrm>
            <a:off x="8331200" y="12712703"/>
            <a:ext cx="7721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7" name="Slide Number Placeholder 6"/>
          <p:cNvSpPr>
            <a:spLocks noGrp="1"/>
          </p:cNvSpPr>
          <p:nvPr>
            <p:ph type="sldNum" sz="quarter" idx="12"/>
          </p:nvPr>
        </p:nvSpPr>
        <p:spPr>
          <a:xfrm>
            <a:off x="21697950" y="13372529"/>
            <a:ext cx="2305050" cy="295849"/>
          </a:xfrm>
          <a:prstGeom prst="rect">
            <a:avLst/>
          </a:prstGeom>
        </p:spPr>
        <p:txBody>
          <a:bodyPr/>
          <a:lstStyle>
            <a:lvl1pPr>
              <a:defRPr smtClean="0"/>
            </a:lvl1pPr>
          </a:lstStyle>
          <a:p>
            <a:pPr>
              <a:defRPr/>
            </a:pPr>
            <a:fld id="{397ACBDC-0206-48CE-AEF5-8D345790684D}" type="slidenum">
              <a:rPr lang="en-GB"/>
              <a:pPr>
                <a:defRPr/>
              </a:pPr>
              <a:t>‹#›</a:t>
            </a:fld>
            <a:endParaRPr lang="en-GB"/>
          </a:p>
        </p:txBody>
      </p:sp>
    </p:spTree>
    <p:extLst>
      <p:ext uri="{BB962C8B-B14F-4D97-AF65-F5344CB8AC3E}">
        <p14:creationId xmlns:p14="http://schemas.microsoft.com/office/powerpoint/2010/main" val="70331253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x">
  <p:cSld name="Bullet Columns">
    <p:spTree>
      <p:nvGrpSpPr>
        <p:cNvPr id="1" name=""/>
        <p:cNvGrpSpPr/>
        <p:nvPr/>
      </p:nvGrpSpPr>
      <p:grpSpPr>
        <a:xfrm>
          <a:off x="0" y="0"/>
          <a:ext cx="0" cy="0"/>
          <a:chOff x="0" y="0"/>
          <a:chExt cx="0" cy="0"/>
        </a:xfrm>
      </p:grpSpPr>
      <p:sp>
        <p:nvSpPr>
          <p:cNvPr id="24" name="Shape 24"/>
          <p:cNvSpPr>
            <a:spLocks noGrp="1"/>
          </p:cNvSpPr>
          <p:nvPr>
            <p:ph type="title"/>
          </p:nvPr>
        </p:nvSpPr>
        <p:spPr>
          <a:prstGeom prst="rect">
            <a:avLst/>
          </a:prstGeom>
        </p:spPr>
        <p:txBody>
          <a:bodyPr/>
          <a:lstStyle/>
          <a:p>
            <a:pPr lvl="0">
              <a:defRPr sz="1800">
                <a:solidFill>
                  <a:srgbClr val="000000"/>
                </a:solidFill>
              </a:defRPr>
            </a:pPr>
            <a:r>
              <a:rPr sz="10400">
                <a:solidFill>
                  <a:srgbClr val="74B3EA"/>
                </a:solidFill>
              </a:rPr>
              <a:t>Title Text</a:t>
            </a:r>
          </a:p>
        </p:txBody>
      </p:sp>
      <p:sp>
        <p:nvSpPr>
          <p:cNvPr id="25" name="Shape 25"/>
          <p:cNvSpPr>
            <a:spLocks noGrp="1"/>
          </p:cNvSpPr>
          <p:nvPr>
            <p:ph type="body" idx="1"/>
          </p:nvPr>
        </p:nvSpPr>
        <p:spPr>
          <a:prstGeom prst="rect">
            <a:avLst/>
          </a:prstGeom>
        </p:spPr>
        <p:txBody>
          <a:bodyPr/>
          <a:lstStyle/>
          <a:p>
            <a:pPr lvl="0">
              <a:defRPr sz="1800">
                <a:solidFill>
                  <a:srgbClr val="000000"/>
                </a:solidFill>
              </a:defRPr>
            </a:pPr>
            <a:r>
              <a:rPr sz="3000" dirty="0">
                <a:solidFill>
                  <a:srgbClr val="666666"/>
                </a:solidFill>
              </a:rPr>
              <a:t>Body Level One</a:t>
            </a:r>
          </a:p>
          <a:p>
            <a:pPr lvl="1">
              <a:defRPr sz="1800">
                <a:solidFill>
                  <a:srgbClr val="000000"/>
                </a:solidFill>
              </a:defRPr>
            </a:pPr>
            <a:r>
              <a:rPr sz="3000" dirty="0">
                <a:solidFill>
                  <a:srgbClr val="666666"/>
                </a:solidFill>
              </a:rPr>
              <a:t>Body Level Two</a:t>
            </a:r>
          </a:p>
          <a:p>
            <a:pPr lvl="2">
              <a:defRPr sz="1800">
                <a:solidFill>
                  <a:srgbClr val="000000"/>
                </a:solidFill>
              </a:defRPr>
            </a:pPr>
            <a:r>
              <a:rPr sz="3000" dirty="0">
                <a:solidFill>
                  <a:srgbClr val="666666"/>
                </a:solidFill>
              </a:rPr>
              <a:t>Body Level Three</a:t>
            </a:r>
          </a:p>
          <a:p>
            <a:pPr lvl="3">
              <a:defRPr sz="1800">
                <a:solidFill>
                  <a:srgbClr val="000000"/>
                </a:solidFill>
              </a:defRPr>
            </a:pPr>
            <a:r>
              <a:rPr sz="3000" dirty="0">
                <a:solidFill>
                  <a:srgbClr val="666666"/>
                </a:solidFill>
              </a:rPr>
              <a:t>Body Level Four</a:t>
            </a:r>
          </a:p>
          <a:p>
            <a:pPr lvl="4">
              <a:defRPr sz="1800">
                <a:solidFill>
                  <a:srgbClr val="000000"/>
                </a:solidFill>
              </a:defRPr>
            </a:pPr>
            <a:r>
              <a:rPr sz="3000" dirty="0">
                <a:solidFill>
                  <a:srgbClr val="666666"/>
                </a:solidFill>
              </a:rPr>
              <a:t>Body Level Five</a:t>
            </a:r>
          </a:p>
        </p:txBody>
      </p:sp>
    </p:spTree>
    <p:extLst>
      <p:ext uri="{BB962C8B-B14F-4D97-AF65-F5344CB8AC3E}">
        <p14:creationId xmlns:p14="http://schemas.microsoft.com/office/powerpoint/2010/main" val="837904747"/>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219200" y="3200403"/>
            <a:ext cx="10769600" cy="9051926"/>
          </a:xfrm>
        </p:spPr>
        <p:txBody>
          <a:bodyPr>
            <a:normAutofit/>
          </a:bodyPr>
          <a:lstStyle>
            <a:lvl1pPr>
              <a:defRPr sz="5700"/>
            </a:lvl1pPr>
            <a:lvl2pPr>
              <a:defRPr sz="5700"/>
            </a:lvl2pPr>
            <a:lvl3pPr>
              <a:defRPr sz="5700"/>
            </a:lvl3pPr>
            <a:lvl4pPr>
              <a:defRPr sz="5700"/>
            </a:lvl4pPr>
            <a:lvl5pPr>
              <a:defRPr sz="5700"/>
            </a:lvl5pPr>
            <a:lvl6pPr>
              <a:defRPr sz="4300"/>
            </a:lvl6pPr>
            <a:lvl7pPr>
              <a:defRPr sz="4300"/>
            </a:lvl7pPr>
            <a:lvl8pPr>
              <a:defRPr sz="4300"/>
            </a:lvl8pPr>
            <a:lvl9pPr>
              <a:defRPr sz="4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12395200" y="3200403"/>
            <a:ext cx="10769600" cy="9051926"/>
          </a:xfrm>
        </p:spPr>
        <p:txBody>
          <a:bodyPr>
            <a:normAutofit/>
          </a:bodyPr>
          <a:lstStyle>
            <a:lvl1pPr>
              <a:defRPr sz="5700"/>
            </a:lvl1pPr>
            <a:lvl2pPr>
              <a:defRPr sz="5700"/>
            </a:lvl2pPr>
            <a:lvl3pPr>
              <a:defRPr sz="5700"/>
            </a:lvl3pPr>
            <a:lvl4pPr>
              <a:defRPr sz="5700"/>
            </a:lvl4pPr>
            <a:lvl5pPr>
              <a:defRPr sz="5700"/>
            </a:lvl5pPr>
            <a:lvl6pPr>
              <a:defRPr sz="4300"/>
            </a:lvl6pPr>
            <a:lvl7pPr>
              <a:defRPr sz="4300"/>
            </a:lvl7pPr>
            <a:lvl8pPr>
              <a:defRPr sz="4300"/>
            </a:lvl8pPr>
            <a:lvl9pPr>
              <a:defRPr sz="4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Date Placeholder 4"/>
          <p:cNvSpPr>
            <a:spLocks noGrp="1"/>
          </p:cNvSpPr>
          <p:nvPr>
            <p:ph type="dt" sz="half" idx="10"/>
          </p:nvPr>
        </p:nvSpPr>
        <p:spPr>
          <a:xfrm>
            <a:off x="1219200" y="12712703"/>
            <a:ext cx="5689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6" name="Footer Placeholder 5"/>
          <p:cNvSpPr>
            <a:spLocks noGrp="1"/>
          </p:cNvSpPr>
          <p:nvPr>
            <p:ph type="ftr" sz="quarter" idx="11"/>
          </p:nvPr>
        </p:nvSpPr>
        <p:spPr>
          <a:xfrm>
            <a:off x="8331200" y="12712703"/>
            <a:ext cx="7721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7" name="Slide Number Placeholder 6"/>
          <p:cNvSpPr>
            <a:spLocks noGrp="1"/>
          </p:cNvSpPr>
          <p:nvPr>
            <p:ph type="sldNum" sz="quarter" idx="12"/>
          </p:nvPr>
        </p:nvSpPr>
        <p:spPr>
          <a:xfrm>
            <a:off x="21697950" y="13372529"/>
            <a:ext cx="2305050" cy="295849"/>
          </a:xfrm>
          <a:prstGeom prst="rect">
            <a:avLst/>
          </a:prstGeom>
        </p:spPr>
        <p:txBody>
          <a:bodyPr/>
          <a:lstStyle>
            <a:lvl1pPr>
              <a:defRPr smtClean="0"/>
            </a:lvl1pPr>
          </a:lstStyle>
          <a:p>
            <a:pPr>
              <a:defRPr/>
            </a:pPr>
            <a:fld id="{529DDE30-C205-4804-AC50-15B72B2D29BD}" type="slidenum">
              <a:rPr lang="en-GB"/>
              <a:pPr>
                <a:defRPr/>
              </a:pPr>
              <a:t>‹#›</a:t>
            </a:fld>
            <a:endParaRPr lang="en-GB"/>
          </a:p>
        </p:txBody>
      </p:sp>
    </p:spTree>
    <p:extLst>
      <p:ext uri="{BB962C8B-B14F-4D97-AF65-F5344CB8AC3E}">
        <p14:creationId xmlns:p14="http://schemas.microsoft.com/office/powerpoint/2010/main" val="10766894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219200" y="3070227"/>
            <a:ext cx="10773835" cy="1279526"/>
          </a:xfrm>
        </p:spPr>
        <p:txBody>
          <a:bodyPr anchor="b"/>
          <a:lstStyle>
            <a:lvl1pPr marL="0" indent="0">
              <a:buNone/>
              <a:defRPr sz="5700" b="1"/>
            </a:lvl1pPr>
            <a:lvl2pPr marL="1088547" indent="0">
              <a:buNone/>
              <a:defRPr sz="4800" b="1"/>
            </a:lvl2pPr>
            <a:lvl3pPr marL="2177095" indent="0">
              <a:buNone/>
              <a:defRPr sz="4300" b="1"/>
            </a:lvl3pPr>
            <a:lvl4pPr marL="3265642" indent="0">
              <a:buNone/>
              <a:defRPr sz="3800" b="1"/>
            </a:lvl4pPr>
            <a:lvl5pPr marL="4354190" indent="0">
              <a:buNone/>
              <a:defRPr sz="3800" b="1"/>
            </a:lvl5pPr>
            <a:lvl6pPr marL="5442737" indent="0">
              <a:buNone/>
              <a:defRPr sz="3800" b="1"/>
            </a:lvl6pPr>
            <a:lvl7pPr marL="6531285" indent="0">
              <a:buNone/>
              <a:defRPr sz="3800" b="1"/>
            </a:lvl7pPr>
            <a:lvl8pPr marL="7619832" indent="0">
              <a:buNone/>
              <a:defRPr sz="3800" b="1"/>
            </a:lvl8pPr>
            <a:lvl9pPr marL="8708380" indent="0">
              <a:buNone/>
              <a:defRPr sz="38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3835" cy="7902576"/>
          </a:xfrm>
        </p:spPr>
        <p:txBody>
          <a:bodyPr/>
          <a:lstStyle>
            <a:lvl1pPr>
              <a:defRPr sz="5700"/>
            </a:lvl1pPr>
            <a:lvl2pPr>
              <a:defRPr sz="4800"/>
            </a:lvl2pPr>
            <a:lvl3pPr>
              <a:defRPr sz="4300"/>
            </a:lvl3pPr>
            <a:lvl4pPr>
              <a:defRPr sz="3800"/>
            </a:lvl4pPr>
            <a:lvl5pPr>
              <a:defRPr sz="3800"/>
            </a:lvl5pPr>
            <a:lvl6pPr>
              <a:defRPr sz="3800"/>
            </a:lvl6pPr>
            <a:lvl7pPr>
              <a:defRPr sz="3800"/>
            </a:lvl7pPr>
            <a:lvl8pPr>
              <a:defRPr sz="3800"/>
            </a:lvl8pPr>
            <a:lvl9pPr>
              <a:defRPr sz="3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12386740" y="3070227"/>
            <a:ext cx="10778067" cy="1279526"/>
          </a:xfrm>
        </p:spPr>
        <p:txBody>
          <a:bodyPr anchor="b"/>
          <a:lstStyle>
            <a:lvl1pPr marL="0" indent="0">
              <a:buNone/>
              <a:defRPr sz="5700" b="1"/>
            </a:lvl1pPr>
            <a:lvl2pPr marL="1088547" indent="0">
              <a:buNone/>
              <a:defRPr sz="4800" b="1"/>
            </a:lvl2pPr>
            <a:lvl3pPr marL="2177095" indent="0">
              <a:buNone/>
              <a:defRPr sz="4300" b="1"/>
            </a:lvl3pPr>
            <a:lvl4pPr marL="3265642" indent="0">
              <a:buNone/>
              <a:defRPr sz="3800" b="1"/>
            </a:lvl4pPr>
            <a:lvl5pPr marL="4354190" indent="0">
              <a:buNone/>
              <a:defRPr sz="3800" b="1"/>
            </a:lvl5pPr>
            <a:lvl6pPr marL="5442737" indent="0">
              <a:buNone/>
              <a:defRPr sz="3800" b="1"/>
            </a:lvl6pPr>
            <a:lvl7pPr marL="6531285" indent="0">
              <a:buNone/>
              <a:defRPr sz="3800" b="1"/>
            </a:lvl7pPr>
            <a:lvl8pPr marL="7619832" indent="0">
              <a:buNone/>
              <a:defRPr sz="3800" b="1"/>
            </a:lvl8pPr>
            <a:lvl9pPr marL="8708380" indent="0">
              <a:buNone/>
              <a:defRPr sz="3800" b="1"/>
            </a:lvl9pPr>
          </a:lstStyle>
          <a:p>
            <a:pPr lvl="0"/>
            <a:r>
              <a:rPr lang="en-US" smtClean="0"/>
              <a:t>Click to edit Master text styles</a:t>
            </a:r>
          </a:p>
        </p:txBody>
      </p:sp>
      <p:sp>
        <p:nvSpPr>
          <p:cNvPr id="6" name="Content Placeholder 5"/>
          <p:cNvSpPr>
            <a:spLocks noGrp="1"/>
          </p:cNvSpPr>
          <p:nvPr>
            <p:ph sz="quarter" idx="4"/>
          </p:nvPr>
        </p:nvSpPr>
        <p:spPr>
          <a:xfrm>
            <a:off x="12386740" y="4349750"/>
            <a:ext cx="10778067" cy="7902576"/>
          </a:xfrm>
        </p:spPr>
        <p:txBody>
          <a:bodyPr/>
          <a:lstStyle>
            <a:lvl1pPr>
              <a:defRPr sz="5700"/>
            </a:lvl1pPr>
            <a:lvl2pPr>
              <a:defRPr sz="4800"/>
            </a:lvl2pPr>
            <a:lvl3pPr>
              <a:defRPr sz="4300"/>
            </a:lvl3pPr>
            <a:lvl4pPr>
              <a:defRPr sz="3800"/>
            </a:lvl4pPr>
            <a:lvl5pPr>
              <a:defRPr sz="3800"/>
            </a:lvl5pPr>
            <a:lvl6pPr>
              <a:defRPr sz="3800"/>
            </a:lvl6pPr>
            <a:lvl7pPr>
              <a:defRPr sz="3800"/>
            </a:lvl7pPr>
            <a:lvl8pPr>
              <a:defRPr sz="3800"/>
            </a:lvl8pPr>
            <a:lvl9pPr>
              <a:defRPr sz="3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Date Placeholder 6"/>
          <p:cNvSpPr>
            <a:spLocks noGrp="1"/>
          </p:cNvSpPr>
          <p:nvPr>
            <p:ph type="dt" sz="half" idx="10"/>
          </p:nvPr>
        </p:nvSpPr>
        <p:spPr>
          <a:xfrm>
            <a:off x="1219200" y="12712703"/>
            <a:ext cx="5689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8" name="Footer Placeholder 7"/>
          <p:cNvSpPr>
            <a:spLocks noGrp="1"/>
          </p:cNvSpPr>
          <p:nvPr>
            <p:ph type="ftr" sz="quarter" idx="11"/>
          </p:nvPr>
        </p:nvSpPr>
        <p:spPr>
          <a:xfrm>
            <a:off x="8331200" y="12712703"/>
            <a:ext cx="7721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9" name="Slide Number Placeholder 8"/>
          <p:cNvSpPr>
            <a:spLocks noGrp="1"/>
          </p:cNvSpPr>
          <p:nvPr>
            <p:ph type="sldNum" sz="quarter" idx="12"/>
          </p:nvPr>
        </p:nvSpPr>
        <p:spPr>
          <a:xfrm>
            <a:off x="21697950" y="13372529"/>
            <a:ext cx="2305050" cy="295849"/>
          </a:xfrm>
          <a:prstGeom prst="rect">
            <a:avLst/>
          </a:prstGeom>
        </p:spPr>
        <p:txBody>
          <a:bodyPr/>
          <a:lstStyle>
            <a:lvl1pPr>
              <a:defRPr smtClean="0"/>
            </a:lvl1pPr>
          </a:lstStyle>
          <a:p>
            <a:pPr>
              <a:defRPr/>
            </a:pPr>
            <a:fld id="{DFDDA778-437E-44D3-87B7-B88DE03D1B59}" type="slidenum">
              <a:rPr lang="en-GB"/>
              <a:pPr>
                <a:defRPr/>
              </a:pPr>
              <a:t>‹#›</a:t>
            </a:fld>
            <a:endParaRPr lang="en-GB"/>
          </a:p>
        </p:txBody>
      </p:sp>
    </p:spTree>
    <p:extLst>
      <p:ext uri="{BB962C8B-B14F-4D97-AF65-F5344CB8AC3E}">
        <p14:creationId xmlns:p14="http://schemas.microsoft.com/office/powerpoint/2010/main" val="2495918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1219200" y="12712703"/>
            <a:ext cx="5689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4" name="Footer Placeholder 3"/>
          <p:cNvSpPr>
            <a:spLocks noGrp="1"/>
          </p:cNvSpPr>
          <p:nvPr>
            <p:ph type="ftr" sz="quarter" idx="11"/>
          </p:nvPr>
        </p:nvSpPr>
        <p:spPr>
          <a:xfrm>
            <a:off x="8331200" y="12712703"/>
            <a:ext cx="7721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5" name="Slide Number Placeholder 4"/>
          <p:cNvSpPr>
            <a:spLocks noGrp="1"/>
          </p:cNvSpPr>
          <p:nvPr>
            <p:ph type="sldNum" sz="quarter" idx="12"/>
          </p:nvPr>
        </p:nvSpPr>
        <p:spPr>
          <a:xfrm>
            <a:off x="21697950" y="13372529"/>
            <a:ext cx="2305050" cy="295849"/>
          </a:xfrm>
          <a:prstGeom prst="rect">
            <a:avLst/>
          </a:prstGeom>
        </p:spPr>
        <p:txBody>
          <a:bodyPr/>
          <a:lstStyle>
            <a:lvl1pPr>
              <a:defRPr smtClean="0"/>
            </a:lvl1pPr>
          </a:lstStyle>
          <a:p>
            <a:pPr>
              <a:defRPr/>
            </a:pPr>
            <a:fld id="{888A2C5F-E501-44EE-AE5F-8D6A82400650}" type="slidenum">
              <a:rPr lang="en-GB"/>
              <a:pPr>
                <a:defRPr/>
              </a:pPr>
              <a:t>‹#›</a:t>
            </a:fld>
            <a:endParaRPr lang="en-GB"/>
          </a:p>
        </p:txBody>
      </p:sp>
    </p:spTree>
    <p:extLst>
      <p:ext uri="{BB962C8B-B14F-4D97-AF65-F5344CB8AC3E}">
        <p14:creationId xmlns:p14="http://schemas.microsoft.com/office/powerpoint/2010/main" val="37488331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219200" y="12712703"/>
            <a:ext cx="5689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3" name="Footer Placeholder 2"/>
          <p:cNvSpPr>
            <a:spLocks noGrp="1"/>
          </p:cNvSpPr>
          <p:nvPr>
            <p:ph type="ftr" sz="quarter" idx="11"/>
          </p:nvPr>
        </p:nvSpPr>
        <p:spPr>
          <a:xfrm>
            <a:off x="8331200" y="12712703"/>
            <a:ext cx="7721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4" name="Slide Number Placeholder 3"/>
          <p:cNvSpPr>
            <a:spLocks noGrp="1"/>
          </p:cNvSpPr>
          <p:nvPr>
            <p:ph type="sldNum" sz="quarter" idx="12"/>
          </p:nvPr>
        </p:nvSpPr>
        <p:spPr>
          <a:xfrm>
            <a:off x="21697950" y="13372529"/>
            <a:ext cx="2305050" cy="295849"/>
          </a:xfrm>
          <a:prstGeom prst="rect">
            <a:avLst/>
          </a:prstGeom>
        </p:spPr>
        <p:txBody>
          <a:bodyPr/>
          <a:lstStyle>
            <a:lvl1pPr>
              <a:defRPr smtClean="0"/>
            </a:lvl1pPr>
          </a:lstStyle>
          <a:p>
            <a:pPr>
              <a:defRPr/>
            </a:pPr>
            <a:fld id="{AA36F0B6-6FA5-4035-A232-B88EE65BAA63}" type="slidenum">
              <a:rPr lang="en-GB"/>
              <a:pPr>
                <a:defRPr/>
              </a:pPr>
              <a:t>‹#›</a:t>
            </a:fld>
            <a:endParaRPr lang="en-GB"/>
          </a:p>
        </p:txBody>
      </p:sp>
    </p:spTree>
    <p:extLst>
      <p:ext uri="{BB962C8B-B14F-4D97-AF65-F5344CB8AC3E}">
        <p14:creationId xmlns:p14="http://schemas.microsoft.com/office/powerpoint/2010/main" val="326054097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image" Target="../media/image9.png"/><Relationship Id="rId12" Type="http://schemas.openxmlformats.org/officeDocument/2006/relationships/image" Target="../media/image2.png"/><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1" Type="http://schemas.openxmlformats.org/officeDocument/2006/relationships/theme" Target="../theme/theme3.xml"/><Relationship Id="rId12" Type="http://schemas.openxmlformats.org/officeDocument/2006/relationships/image" Target="../media/image9.png"/><Relationship Id="rId13" Type="http://schemas.openxmlformats.org/officeDocument/2006/relationships/image" Target="../media/image2.png"/><Relationship Id="rId1" Type="http://schemas.openxmlformats.org/officeDocument/2006/relationships/slideLayout" Target="../slideLayouts/slideLayout22.xml"/><Relationship Id="rId2" Type="http://schemas.openxmlformats.org/officeDocument/2006/relationships/slideLayout" Target="../slideLayouts/slideLayout23.xml"/><Relationship Id="rId3" Type="http://schemas.openxmlformats.org/officeDocument/2006/relationships/slideLayout" Target="../slideLayouts/slideLayout24.xml"/><Relationship Id="rId4" Type="http://schemas.openxmlformats.org/officeDocument/2006/relationships/slideLayout" Target="../slideLayouts/slideLayout25.xml"/><Relationship Id="rId5" Type="http://schemas.openxmlformats.org/officeDocument/2006/relationships/slideLayout" Target="../slideLayouts/slideLayout26.xml"/><Relationship Id="rId6" Type="http://schemas.openxmlformats.org/officeDocument/2006/relationships/slideLayout" Target="../slideLayouts/slideLayout27.xml"/><Relationship Id="rId7" Type="http://schemas.openxmlformats.org/officeDocument/2006/relationships/slideLayout" Target="../slideLayouts/slideLayout28.xml"/><Relationship Id="rId8" Type="http://schemas.openxmlformats.org/officeDocument/2006/relationships/slideLayout" Target="../slideLayouts/slideLayout29.xml"/><Relationship Id="rId9" Type="http://schemas.openxmlformats.org/officeDocument/2006/relationships/slideLayout" Target="../slideLayouts/slideLayout30.xml"/><Relationship Id="rId10"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11" Type="http://schemas.openxmlformats.org/officeDocument/2006/relationships/theme" Target="../theme/theme4.xml"/><Relationship Id="rId12" Type="http://schemas.openxmlformats.org/officeDocument/2006/relationships/image" Target="../media/image9.png"/><Relationship Id="rId13" Type="http://schemas.openxmlformats.org/officeDocument/2006/relationships/image" Target="../media/image2.png"/><Relationship Id="rId1" Type="http://schemas.openxmlformats.org/officeDocument/2006/relationships/slideLayout" Target="../slideLayouts/slideLayout32.xml"/><Relationship Id="rId2" Type="http://schemas.openxmlformats.org/officeDocument/2006/relationships/slideLayout" Target="../slideLayouts/slideLayout33.xml"/><Relationship Id="rId3" Type="http://schemas.openxmlformats.org/officeDocument/2006/relationships/slideLayout" Target="../slideLayouts/slideLayout34.xml"/><Relationship Id="rId4" Type="http://schemas.openxmlformats.org/officeDocument/2006/relationships/slideLayout" Target="../slideLayouts/slideLayout35.xml"/><Relationship Id="rId5" Type="http://schemas.openxmlformats.org/officeDocument/2006/relationships/slideLayout" Target="../slideLayouts/slideLayout36.xml"/><Relationship Id="rId6" Type="http://schemas.openxmlformats.org/officeDocument/2006/relationships/slideLayout" Target="../slideLayouts/slideLayout37.xml"/><Relationship Id="rId7" Type="http://schemas.openxmlformats.org/officeDocument/2006/relationships/slideLayout" Target="../slideLayouts/slideLayout38.xml"/><Relationship Id="rId8" Type="http://schemas.openxmlformats.org/officeDocument/2006/relationships/slideLayout" Target="../slideLayouts/slideLayout39.xml"/><Relationship Id="rId9" Type="http://schemas.openxmlformats.org/officeDocument/2006/relationships/slideLayout" Target="../slideLayouts/slideLayout40.xml"/><Relationship Id="rId10" Type="http://schemas.openxmlformats.org/officeDocument/2006/relationships/slideLayout" Target="../slideLayouts/slideLayout41.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2.xml"/><Relationship Id="rId12" Type="http://schemas.openxmlformats.org/officeDocument/2006/relationships/slideLayout" Target="../slideLayouts/slideLayout53.xml"/><Relationship Id="rId13" Type="http://schemas.openxmlformats.org/officeDocument/2006/relationships/theme" Target="../theme/theme5.xml"/><Relationship Id="rId14" Type="http://schemas.openxmlformats.org/officeDocument/2006/relationships/image" Target="../media/image1.png"/><Relationship Id="rId15" Type="http://schemas.openxmlformats.org/officeDocument/2006/relationships/image" Target="../media/image2.png"/><Relationship Id="rId1" Type="http://schemas.openxmlformats.org/officeDocument/2006/relationships/slideLayout" Target="../slideLayouts/slideLayout42.xml"/><Relationship Id="rId2" Type="http://schemas.openxmlformats.org/officeDocument/2006/relationships/slideLayout" Target="../slideLayouts/slideLayout43.xml"/><Relationship Id="rId3" Type="http://schemas.openxmlformats.org/officeDocument/2006/relationships/slideLayout" Target="../slideLayouts/slideLayout44.xml"/><Relationship Id="rId4" Type="http://schemas.openxmlformats.org/officeDocument/2006/relationships/slideLayout" Target="../slideLayouts/slideLayout45.xml"/><Relationship Id="rId5" Type="http://schemas.openxmlformats.org/officeDocument/2006/relationships/slideLayout" Target="../slideLayouts/slideLayout46.xml"/><Relationship Id="rId6" Type="http://schemas.openxmlformats.org/officeDocument/2006/relationships/slideLayout" Target="../slideLayouts/slideLayout47.xml"/><Relationship Id="rId7" Type="http://schemas.openxmlformats.org/officeDocument/2006/relationships/slideLayout" Target="../slideLayouts/slideLayout48.xml"/><Relationship Id="rId8" Type="http://schemas.openxmlformats.org/officeDocument/2006/relationships/slideLayout" Target="../slideLayouts/slideLayout49.xml"/><Relationship Id="rId9" Type="http://schemas.openxmlformats.org/officeDocument/2006/relationships/slideLayout" Target="../slideLayouts/slideLayout50.xml"/><Relationship Id="rId10"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Picture 9" descr="footer-purple.png"/>
          <p:cNvPicPr>
            <a:picLocks noChangeAspect="1"/>
          </p:cNvPicPr>
          <p:nvPr/>
        </p:nvPicPr>
        <p:blipFill>
          <a:blip r:embed="rId14">
            <a:extLst>
              <a:ext uri="{28A0092B-C50C-407E-A947-70E740481C1C}">
                <a14:useLocalDpi xmlns:a14="http://schemas.microsoft.com/office/drawing/2010/main"/>
              </a:ext>
            </a:extLst>
          </a:blip>
          <a:srcRect/>
          <a:stretch>
            <a:fillRect/>
          </a:stretch>
        </p:blipFill>
        <p:spPr bwMode="auto">
          <a:xfrm>
            <a:off x="0" y="13266713"/>
            <a:ext cx="24384000" cy="449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Placeholder 1"/>
          <p:cNvSpPr>
            <a:spLocks noGrp="1"/>
          </p:cNvSpPr>
          <p:nvPr>
            <p:ph type="title"/>
          </p:nvPr>
        </p:nvSpPr>
        <p:spPr>
          <a:xfrm>
            <a:off x="770474" y="428628"/>
            <a:ext cx="22851533" cy="1143000"/>
          </a:xfrm>
          <a:prstGeom prst="rect">
            <a:avLst/>
          </a:prstGeom>
        </p:spPr>
        <p:txBody>
          <a:bodyPr vert="horz" wrap="square" lIns="0" tIns="0" rIns="0" bIns="0" numCol="1" anchor="t" anchorCtr="0" compatLnSpc="1">
            <a:prstTxWarp prst="textNoShape">
              <a:avLst/>
            </a:prstTxWarp>
            <a:normAutofit/>
          </a:bodyPr>
          <a:lstStyle/>
          <a:p>
            <a:pPr lvl="0"/>
            <a:r>
              <a:rPr lang="en-US" smtClean="0"/>
              <a:t>Click to edit Master title style</a:t>
            </a:r>
            <a:endParaRPr lang="en-GB" smtClean="0"/>
          </a:p>
        </p:txBody>
      </p:sp>
      <p:sp>
        <p:nvSpPr>
          <p:cNvPr id="1028" name="Text Placeholder 2"/>
          <p:cNvSpPr>
            <a:spLocks noGrp="1"/>
          </p:cNvSpPr>
          <p:nvPr>
            <p:ph type="body" idx="1"/>
          </p:nvPr>
        </p:nvSpPr>
        <p:spPr bwMode="auto">
          <a:xfrm>
            <a:off x="808575" y="2571755"/>
            <a:ext cx="22813432" cy="9572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smtClean="0"/>
              <a:t>Click to edit Master text </a:t>
            </a:r>
          </a:p>
          <a:p>
            <a:pPr lvl="1"/>
            <a:r>
              <a:rPr lang="en-US" smtClean="0"/>
              <a:t>Second level. </a:t>
            </a:r>
          </a:p>
          <a:p>
            <a:pPr lvl="2"/>
            <a:r>
              <a:rPr lang="en-US" smtClean="0"/>
              <a:t>Third level</a:t>
            </a:r>
          </a:p>
          <a:p>
            <a:pPr lvl="3"/>
            <a:r>
              <a:rPr lang="en-US" smtClean="0"/>
              <a:t>Fourth level</a:t>
            </a:r>
          </a:p>
          <a:p>
            <a:pPr lvl="4"/>
            <a:r>
              <a:rPr lang="en-US" smtClean="0"/>
              <a:t>Fifth level</a:t>
            </a:r>
            <a:endParaRPr lang="en-GB" smtClean="0"/>
          </a:p>
        </p:txBody>
      </p:sp>
      <p:pic>
        <p:nvPicPr>
          <p:cNvPr id="1030" name="Picture 13" descr="footer-logo.png"/>
          <p:cNvPicPr>
            <a:picLocks noChangeAspect="1"/>
          </p:cNvPicPr>
          <p:nvPr/>
        </p:nvPicPr>
        <p:blipFill>
          <a:blip r:embed="rId15">
            <a:extLst>
              <a:ext uri="{28A0092B-C50C-407E-A947-70E740481C1C}">
                <a14:useLocalDpi xmlns:a14="http://schemas.microsoft.com/office/drawing/2010/main"/>
              </a:ext>
            </a:extLst>
          </a:blip>
          <a:srcRect/>
          <a:stretch>
            <a:fillRect/>
          </a:stretch>
        </p:blipFill>
        <p:spPr bwMode="auto">
          <a:xfrm>
            <a:off x="800107" y="13345112"/>
            <a:ext cx="1333493" cy="273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22402800" y="13331035"/>
            <a:ext cx="1562100" cy="367921"/>
          </a:xfrm>
          <a:prstGeom prst="rect">
            <a:avLst/>
          </a:prstGeom>
          <a:noFill/>
        </p:spPr>
        <p:txBody>
          <a:bodyPr wrap="square" rtlCol="0">
            <a:spAutoFit/>
          </a:bodyPr>
          <a:lstStyle/>
          <a:p>
            <a:pPr algn="r"/>
            <a:fld id="{415C431E-E1B2-4E08-8867-050D0B28F338}" type="slidenum">
              <a:rPr lang="en-GB" sz="2500" baseline="0" smtClean="0">
                <a:solidFill>
                  <a:schemeClr val="bg1">
                    <a:lumMod val="75000"/>
                  </a:schemeClr>
                </a:solidFill>
              </a:rPr>
              <a:pPr algn="r"/>
              <a:t>‹#›</a:t>
            </a:fld>
            <a:endParaRPr lang="en-GB" sz="2500" baseline="0" dirty="0">
              <a:solidFill>
                <a:schemeClr val="bg1">
                  <a:lumMod val="75000"/>
                </a:schemeClr>
              </a:solidFill>
            </a:endParaRPr>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4" r:id="rId12"/>
  </p:sldLayoutIdLst>
  <p:timing>
    <p:tnLst>
      <p:par>
        <p:cTn id="1" dur="indefinite" restart="never" nodeType="tmRoot"/>
      </p:par>
    </p:tnLst>
  </p:timing>
  <p:txStyles>
    <p:titleStyle>
      <a:lvl1pPr algn="l" rtl="0" eaLnBrk="1" fontAlgn="base" hangingPunct="1">
        <a:spcBef>
          <a:spcPct val="0"/>
        </a:spcBef>
        <a:spcAft>
          <a:spcPct val="0"/>
        </a:spcAft>
        <a:defRPr sz="6700" b="1" kern="1200" spc="-238">
          <a:solidFill>
            <a:srgbClr val="8544B9"/>
          </a:solidFill>
          <a:latin typeface="+mj-lt"/>
          <a:ea typeface="ＭＳ Ｐゴシック" charset="-128"/>
          <a:cs typeface="+mj-cs"/>
        </a:defRPr>
      </a:lvl1pPr>
      <a:lvl2pPr algn="l" rtl="0" eaLnBrk="1" fontAlgn="base" hangingPunct="1">
        <a:spcBef>
          <a:spcPct val="0"/>
        </a:spcBef>
        <a:spcAft>
          <a:spcPct val="0"/>
        </a:spcAft>
        <a:defRPr sz="6700" b="1">
          <a:solidFill>
            <a:srgbClr val="8544B9"/>
          </a:solidFill>
          <a:latin typeface="Trebuchet MS" pitchFamily="34" charset="0"/>
          <a:ea typeface="ＭＳ Ｐゴシック" charset="-128"/>
        </a:defRPr>
      </a:lvl2pPr>
      <a:lvl3pPr algn="l" rtl="0" eaLnBrk="1" fontAlgn="base" hangingPunct="1">
        <a:spcBef>
          <a:spcPct val="0"/>
        </a:spcBef>
        <a:spcAft>
          <a:spcPct val="0"/>
        </a:spcAft>
        <a:defRPr sz="6700" b="1">
          <a:solidFill>
            <a:srgbClr val="8544B9"/>
          </a:solidFill>
          <a:latin typeface="Trebuchet MS" pitchFamily="34" charset="0"/>
          <a:ea typeface="ＭＳ Ｐゴシック" charset="-128"/>
        </a:defRPr>
      </a:lvl3pPr>
      <a:lvl4pPr algn="l" rtl="0" eaLnBrk="1" fontAlgn="base" hangingPunct="1">
        <a:spcBef>
          <a:spcPct val="0"/>
        </a:spcBef>
        <a:spcAft>
          <a:spcPct val="0"/>
        </a:spcAft>
        <a:defRPr sz="6700" b="1">
          <a:solidFill>
            <a:srgbClr val="8544B9"/>
          </a:solidFill>
          <a:latin typeface="Trebuchet MS" pitchFamily="34" charset="0"/>
          <a:ea typeface="ＭＳ Ｐゴシック" charset="-128"/>
        </a:defRPr>
      </a:lvl4pPr>
      <a:lvl5pPr algn="l" rtl="0" eaLnBrk="1" fontAlgn="base" hangingPunct="1">
        <a:spcBef>
          <a:spcPct val="0"/>
        </a:spcBef>
        <a:spcAft>
          <a:spcPct val="0"/>
        </a:spcAft>
        <a:defRPr sz="6700" b="1">
          <a:solidFill>
            <a:srgbClr val="8544B9"/>
          </a:solidFill>
          <a:latin typeface="Trebuchet MS" pitchFamily="34" charset="0"/>
          <a:ea typeface="ＭＳ Ｐゴシック" charset="-128"/>
        </a:defRPr>
      </a:lvl5pPr>
      <a:lvl6pPr marL="1088547" algn="l" rtl="0" eaLnBrk="1" fontAlgn="base" hangingPunct="1">
        <a:spcBef>
          <a:spcPct val="0"/>
        </a:spcBef>
        <a:spcAft>
          <a:spcPct val="0"/>
        </a:spcAft>
        <a:defRPr sz="6700" b="1">
          <a:solidFill>
            <a:srgbClr val="8544B9"/>
          </a:solidFill>
          <a:latin typeface="Trebuchet MS" pitchFamily="34" charset="0"/>
        </a:defRPr>
      </a:lvl6pPr>
      <a:lvl7pPr marL="2177095" algn="l" rtl="0" eaLnBrk="1" fontAlgn="base" hangingPunct="1">
        <a:spcBef>
          <a:spcPct val="0"/>
        </a:spcBef>
        <a:spcAft>
          <a:spcPct val="0"/>
        </a:spcAft>
        <a:defRPr sz="6700" b="1">
          <a:solidFill>
            <a:srgbClr val="8544B9"/>
          </a:solidFill>
          <a:latin typeface="Trebuchet MS" pitchFamily="34" charset="0"/>
        </a:defRPr>
      </a:lvl7pPr>
      <a:lvl8pPr marL="3265642" algn="l" rtl="0" eaLnBrk="1" fontAlgn="base" hangingPunct="1">
        <a:spcBef>
          <a:spcPct val="0"/>
        </a:spcBef>
        <a:spcAft>
          <a:spcPct val="0"/>
        </a:spcAft>
        <a:defRPr sz="6700" b="1">
          <a:solidFill>
            <a:srgbClr val="8544B9"/>
          </a:solidFill>
          <a:latin typeface="Trebuchet MS" pitchFamily="34" charset="0"/>
        </a:defRPr>
      </a:lvl8pPr>
      <a:lvl9pPr marL="4354190" algn="l" rtl="0" eaLnBrk="1" fontAlgn="base" hangingPunct="1">
        <a:spcBef>
          <a:spcPct val="0"/>
        </a:spcBef>
        <a:spcAft>
          <a:spcPct val="0"/>
        </a:spcAft>
        <a:defRPr sz="6700" b="1">
          <a:solidFill>
            <a:srgbClr val="8544B9"/>
          </a:solidFill>
          <a:latin typeface="Trebuchet MS" pitchFamily="34" charset="0"/>
        </a:defRPr>
      </a:lvl9pPr>
    </p:titleStyle>
    <p:bodyStyle>
      <a:lvl1pPr marL="642545" indent="-642545" algn="l" rtl="0" eaLnBrk="1" fontAlgn="base" hangingPunct="1">
        <a:spcBef>
          <a:spcPts val="3571"/>
        </a:spcBef>
        <a:spcAft>
          <a:spcPct val="0"/>
        </a:spcAft>
        <a:buClr>
          <a:srgbClr val="8544B9"/>
        </a:buClr>
        <a:buFont typeface="Wingdings" charset="2"/>
        <a:buChar char="§"/>
        <a:defRPr sz="5700" kern="1200">
          <a:solidFill>
            <a:schemeClr val="tx1"/>
          </a:solidFill>
          <a:latin typeface="Arial" pitchFamily="34" charset="0"/>
          <a:ea typeface="Arial" charset="0"/>
          <a:cs typeface="Arial" pitchFamily="34" charset="0"/>
        </a:defRPr>
      </a:lvl1pPr>
      <a:lvl2pPr marL="1300209" indent="-642545" algn="l" rtl="0" eaLnBrk="1" fontAlgn="base" hangingPunct="1">
        <a:spcBef>
          <a:spcPts val="1429"/>
        </a:spcBef>
        <a:spcAft>
          <a:spcPct val="0"/>
        </a:spcAft>
        <a:buClr>
          <a:srgbClr val="7D4E9F"/>
        </a:buClr>
        <a:buFont typeface="Arial" charset="0"/>
        <a:buChar char="•"/>
        <a:defRPr sz="5700" kern="1200">
          <a:solidFill>
            <a:schemeClr val="tx1"/>
          </a:solidFill>
          <a:latin typeface="Arial" pitchFamily="34" charset="0"/>
          <a:ea typeface="Arial" charset="0"/>
          <a:cs typeface="Arial" pitchFamily="34" charset="0"/>
        </a:defRPr>
      </a:lvl2pPr>
      <a:lvl3pPr marL="1972992" indent="-642545" algn="l" rtl="0" eaLnBrk="1" fontAlgn="base" hangingPunct="1">
        <a:spcBef>
          <a:spcPts val="1429"/>
        </a:spcBef>
        <a:spcAft>
          <a:spcPct val="0"/>
        </a:spcAft>
        <a:buClr>
          <a:srgbClr val="7D4E9F"/>
        </a:buClr>
        <a:buSzPct val="80000"/>
        <a:buFont typeface="Wingdings" charset="2"/>
        <a:buChar char="§"/>
        <a:defRPr sz="5700" kern="1200">
          <a:solidFill>
            <a:schemeClr val="tx1"/>
          </a:solidFill>
          <a:latin typeface="Arial" pitchFamily="34" charset="0"/>
          <a:ea typeface="Arial" charset="0"/>
          <a:cs typeface="Arial" pitchFamily="34" charset="0"/>
        </a:defRPr>
      </a:lvl3pPr>
      <a:lvl4pPr marL="2672234" indent="-642545" algn="l" rtl="0" eaLnBrk="1" fontAlgn="base" hangingPunct="1">
        <a:spcBef>
          <a:spcPts val="1429"/>
        </a:spcBef>
        <a:spcAft>
          <a:spcPct val="0"/>
        </a:spcAft>
        <a:buClr>
          <a:srgbClr val="7D4E9F"/>
        </a:buClr>
        <a:buFont typeface="Arial" charset="0"/>
        <a:buChar char="•"/>
        <a:defRPr sz="5700" kern="1200">
          <a:solidFill>
            <a:schemeClr val="tx1"/>
          </a:solidFill>
          <a:latin typeface="Arial" pitchFamily="34" charset="0"/>
          <a:ea typeface="Arial" charset="0"/>
          <a:cs typeface="Arial" pitchFamily="34" charset="0"/>
        </a:defRPr>
      </a:lvl4pPr>
      <a:lvl5pPr marL="3371473" indent="-642545" algn="l" defTabSz="3496204" rtl="0" eaLnBrk="1" fontAlgn="base" hangingPunct="1">
        <a:spcBef>
          <a:spcPts val="1429"/>
        </a:spcBef>
        <a:spcAft>
          <a:spcPct val="0"/>
        </a:spcAft>
        <a:buClr>
          <a:srgbClr val="7D4E9F"/>
        </a:buClr>
        <a:buFont typeface="Arial" charset="0"/>
        <a:buChar char="•"/>
        <a:defRPr sz="5700" kern="1200">
          <a:solidFill>
            <a:schemeClr val="tx1"/>
          </a:solidFill>
          <a:latin typeface="Arial" pitchFamily="34" charset="0"/>
          <a:ea typeface="Arial" charset="0"/>
          <a:cs typeface="Arial" pitchFamily="34" charset="0"/>
        </a:defRPr>
      </a:lvl5pPr>
      <a:lvl6pPr marL="5987011"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6pPr>
      <a:lvl7pPr marL="7075559"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7pPr>
      <a:lvl8pPr marL="8164106"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8pPr>
      <a:lvl9pPr marL="9252654"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9pPr>
    </p:bodyStyle>
    <p:otherStyle>
      <a:defPPr>
        <a:defRPr lang="en-US"/>
      </a:defPPr>
      <a:lvl1pPr marL="0" algn="l" defTabSz="2177095" rtl="0" eaLnBrk="1" latinLnBrk="0" hangingPunct="1">
        <a:defRPr sz="4300" kern="1200">
          <a:solidFill>
            <a:schemeClr val="tx1"/>
          </a:solidFill>
          <a:latin typeface="+mn-lt"/>
          <a:ea typeface="+mn-ea"/>
          <a:cs typeface="+mn-cs"/>
        </a:defRPr>
      </a:lvl1pPr>
      <a:lvl2pPr marL="1088547" algn="l" defTabSz="2177095" rtl="0" eaLnBrk="1" latinLnBrk="0" hangingPunct="1">
        <a:defRPr sz="4300" kern="1200">
          <a:solidFill>
            <a:schemeClr val="tx1"/>
          </a:solidFill>
          <a:latin typeface="+mn-lt"/>
          <a:ea typeface="+mn-ea"/>
          <a:cs typeface="+mn-cs"/>
        </a:defRPr>
      </a:lvl2pPr>
      <a:lvl3pPr marL="2177095" algn="l" defTabSz="2177095" rtl="0" eaLnBrk="1" latinLnBrk="0" hangingPunct="1">
        <a:defRPr sz="4300" kern="1200">
          <a:solidFill>
            <a:schemeClr val="tx1"/>
          </a:solidFill>
          <a:latin typeface="+mn-lt"/>
          <a:ea typeface="+mn-ea"/>
          <a:cs typeface="+mn-cs"/>
        </a:defRPr>
      </a:lvl3pPr>
      <a:lvl4pPr marL="3265642" algn="l" defTabSz="2177095" rtl="0" eaLnBrk="1" latinLnBrk="0" hangingPunct="1">
        <a:defRPr sz="4300" kern="1200">
          <a:solidFill>
            <a:schemeClr val="tx1"/>
          </a:solidFill>
          <a:latin typeface="+mn-lt"/>
          <a:ea typeface="+mn-ea"/>
          <a:cs typeface="+mn-cs"/>
        </a:defRPr>
      </a:lvl4pPr>
      <a:lvl5pPr marL="4354190" algn="l" defTabSz="2177095" rtl="0" eaLnBrk="1" latinLnBrk="0" hangingPunct="1">
        <a:defRPr sz="4300" kern="1200">
          <a:solidFill>
            <a:schemeClr val="tx1"/>
          </a:solidFill>
          <a:latin typeface="+mn-lt"/>
          <a:ea typeface="+mn-ea"/>
          <a:cs typeface="+mn-cs"/>
        </a:defRPr>
      </a:lvl5pPr>
      <a:lvl6pPr marL="5442737" algn="l" defTabSz="2177095" rtl="0" eaLnBrk="1" latinLnBrk="0" hangingPunct="1">
        <a:defRPr sz="4300" kern="1200">
          <a:solidFill>
            <a:schemeClr val="tx1"/>
          </a:solidFill>
          <a:latin typeface="+mn-lt"/>
          <a:ea typeface="+mn-ea"/>
          <a:cs typeface="+mn-cs"/>
        </a:defRPr>
      </a:lvl6pPr>
      <a:lvl7pPr marL="6531285" algn="l" defTabSz="2177095" rtl="0" eaLnBrk="1" latinLnBrk="0" hangingPunct="1">
        <a:defRPr sz="4300" kern="1200">
          <a:solidFill>
            <a:schemeClr val="tx1"/>
          </a:solidFill>
          <a:latin typeface="+mn-lt"/>
          <a:ea typeface="+mn-ea"/>
          <a:cs typeface="+mn-cs"/>
        </a:defRPr>
      </a:lvl7pPr>
      <a:lvl8pPr marL="7619832" algn="l" defTabSz="2177095" rtl="0" eaLnBrk="1" latinLnBrk="0" hangingPunct="1">
        <a:defRPr sz="4300" kern="1200">
          <a:solidFill>
            <a:schemeClr val="tx1"/>
          </a:solidFill>
          <a:latin typeface="+mn-lt"/>
          <a:ea typeface="+mn-ea"/>
          <a:cs typeface="+mn-cs"/>
        </a:defRPr>
      </a:lvl8pPr>
      <a:lvl9pPr marL="8708380" algn="l" defTabSz="2177095" rtl="0" eaLnBrk="1" latinLnBrk="0" hangingPunct="1">
        <a:defRPr sz="4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7" descr="footer-aqua.png"/>
          <p:cNvPicPr>
            <a:picLocks/>
          </p:cNvPicPr>
          <p:nvPr/>
        </p:nvPicPr>
        <p:blipFill>
          <a:blip r:embed="rId11">
            <a:extLst>
              <a:ext uri="{28A0092B-C50C-407E-A947-70E740481C1C}">
                <a14:useLocalDpi xmlns:a14="http://schemas.microsoft.com/office/drawing/2010/main"/>
              </a:ext>
            </a:extLst>
          </a:blip>
          <a:srcRect/>
          <a:stretch>
            <a:fillRect/>
          </a:stretch>
        </p:blipFill>
        <p:spPr bwMode="auto">
          <a:xfrm>
            <a:off x="0" y="13288231"/>
            <a:ext cx="24384000" cy="45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Placeholder 1"/>
          <p:cNvSpPr>
            <a:spLocks noGrp="1"/>
          </p:cNvSpPr>
          <p:nvPr>
            <p:ph type="title"/>
          </p:nvPr>
        </p:nvSpPr>
        <p:spPr>
          <a:xfrm>
            <a:off x="770476" y="428628"/>
            <a:ext cx="22851533" cy="1143000"/>
          </a:xfrm>
          <a:prstGeom prst="rect">
            <a:avLst/>
          </a:prstGeom>
        </p:spPr>
        <p:txBody>
          <a:bodyPr vert="horz" wrap="square" lIns="0" tIns="0" rIns="0" bIns="0" numCol="1" anchor="t" anchorCtr="0" compatLnSpc="1">
            <a:prstTxWarp prst="textNoShape">
              <a:avLst/>
            </a:prstTxWarp>
            <a:normAutofit/>
          </a:bodyPr>
          <a:lstStyle/>
          <a:p>
            <a:pPr lvl="0"/>
            <a:r>
              <a:rPr lang="en-US" smtClean="0"/>
              <a:t>Click to edit Master title style</a:t>
            </a:r>
            <a:endParaRPr lang="en-GB" smtClean="0"/>
          </a:p>
        </p:txBody>
      </p:sp>
      <p:sp>
        <p:nvSpPr>
          <p:cNvPr id="2052" name="Text Placeholder 2"/>
          <p:cNvSpPr>
            <a:spLocks noGrp="1"/>
          </p:cNvSpPr>
          <p:nvPr>
            <p:ph type="body" idx="1"/>
          </p:nvPr>
        </p:nvSpPr>
        <p:spPr bwMode="auto">
          <a:xfrm>
            <a:off x="808577" y="2571755"/>
            <a:ext cx="22813432" cy="9572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smtClean="0"/>
              <a:t>Click to edit Master text</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pic>
        <p:nvPicPr>
          <p:cNvPr id="7" name="Picture 13" descr="footer-logo.png"/>
          <p:cNvPicPr>
            <a:picLocks noChangeAspect="1"/>
          </p:cNvPicPr>
          <p:nvPr/>
        </p:nvPicPr>
        <p:blipFill>
          <a:blip r:embed="rId12">
            <a:extLst>
              <a:ext uri="{28A0092B-C50C-407E-A947-70E740481C1C}">
                <a14:useLocalDpi xmlns:a14="http://schemas.microsoft.com/office/drawing/2010/main"/>
              </a:ext>
            </a:extLst>
          </a:blip>
          <a:srcRect/>
          <a:stretch>
            <a:fillRect/>
          </a:stretch>
        </p:blipFill>
        <p:spPr bwMode="auto">
          <a:xfrm>
            <a:off x="800107" y="13364162"/>
            <a:ext cx="1333493" cy="273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22402800" y="13292935"/>
            <a:ext cx="1562100" cy="367921"/>
          </a:xfrm>
          <a:prstGeom prst="rect">
            <a:avLst/>
          </a:prstGeom>
          <a:noFill/>
        </p:spPr>
        <p:txBody>
          <a:bodyPr wrap="square" rtlCol="0">
            <a:spAutoFit/>
          </a:bodyPr>
          <a:lstStyle/>
          <a:p>
            <a:pPr algn="r"/>
            <a:fld id="{415C431E-E1B2-4E08-8867-050D0B28F338}" type="slidenum">
              <a:rPr lang="en-GB" sz="2500" baseline="0" smtClean="0">
                <a:solidFill>
                  <a:schemeClr val="bg1">
                    <a:lumMod val="75000"/>
                  </a:schemeClr>
                </a:solidFill>
              </a:rPr>
              <a:pPr algn="r"/>
              <a:t>‹#›</a:t>
            </a:fld>
            <a:endParaRPr lang="en-GB" sz="2500" baseline="0" dirty="0">
              <a:solidFill>
                <a:schemeClr val="bg1">
                  <a:lumMod val="75000"/>
                </a:schemeClr>
              </a:solidFill>
            </a:endParaRPr>
          </a:p>
        </p:txBody>
      </p:sp>
    </p:spTree>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Lst>
  <p:timing>
    <p:tnLst>
      <p:par>
        <p:cTn id="1" dur="indefinite" restart="never" nodeType="tmRoot"/>
      </p:par>
    </p:tnLst>
  </p:timing>
  <p:hf hdr="0" ftr="0" dt="0"/>
  <p:txStyles>
    <p:titleStyle>
      <a:lvl1pPr algn="l" rtl="0" eaLnBrk="1" fontAlgn="base" hangingPunct="1">
        <a:spcBef>
          <a:spcPct val="0"/>
        </a:spcBef>
        <a:spcAft>
          <a:spcPct val="0"/>
        </a:spcAft>
        <a:defRPr sz="6700" b="1" kern="1200" spc="-238">
          <a:solidFill>
            <a:srgbClr val="00B6A7"/>
          </a:solidFill>
          <a:latin typeface="+mj-lt"/>
          <a:ea typeface="ＭＳ Ｐゴシック" charset="-128"/>
          <a:cs typeface="+mj-cs"/>
        </a:defRPr>
      </a:lvl1pPr>
      <a:lvl2pPr algn="l" rtl="0" eaLnBrk="1" fontAlgn="base" hangingPunct="1">
        <a:spcBef>
          <a:spcPct val="0"/>
        </a:spcBef>
        <a:spcAft>
          <a:spcPct val="0"/>
        </a:spcAft>
        <a:defRPr sz="6700" b="1">
          <a:solidFill>
            <a:srgbClr val="00B6A7"/>
          </a:solidFill>
          <a:latin typeface="Trebuchet MS" pitchFamily="34" charset="0"/>
          <a:ea typeface="ＭＳ Ｐゴシック" charset="-128"/>
        </a:defRPr>
      </a:lvl2pPr>
      <a:lvl3pPr algn="l" rtl="0" eaLnBrk="1" fontAlgn="base" hangingPunct="1">
        <a:spcBef>
          <a:spcPct val="0"/>
        </a:spcBef>
        <a:spcAft>
          <a:spcPct val="0"/>
        </a:spcAft>
        <a:defRPr sz="6700" b="1">
          <a:solidFill>
            <a:srgbClr val="00B6A7"/>
          </a:solidFill>
          <a:latin typeface="Trebuchet MS" pitchFamily="34" charset="0"/>
          <a:ea typeface="ＭＳ Ｐゴシック" charset="-128"/>
        </a:defRPr>
      </a:lvl3pPr>
      <a:lvl4pPr algn="l" rtl="0" eaLnBrk="1" fontAlgn="base" hangingPunct="1">
        <a:spcBef>
          <a:spcPct val="0"/>
        </a:spcBef>
        <a:spcAft>
          <a:spcPct val="0"/>
        </a:spcAft>
        <a:defRPr sz="6700" b="1">
          <a:solidFill>
            <a:srgbClr val="00B6A7"/>
          </a:solidFill>
          <a:latin typeface="Trebuchet MS" pitchFamily="34" charset="0"/>
          <a:ea typeface="ＭＳ Ｐゴシック" charset="-128"/>
        </a:defRPr>
      </a:lvl4pPr>
      <a:lvl5pPr algn="l" rtl="0" eaLnBrk="1" fontAlgn="base" hangingPunct="1">
        <a:spcBef>
          <a:spcPct val="0"/>
        </a:spcBef>
        <a:spcAft>
          <a:spcPct val="0"/>
        </a:spcAft>
        <a:defRPr sz="6700" b="1">
          <a:solidFill>
            <a:srgbClr val="00B6A7"/>
          </a:solidFill>
          <a:latin typeface="Trebuchet MS" pitchFamily="34" charset="0"/>
          <a:ea typeface="ＭＳ Ｐゴシック" charset="-128"/>
        </a:defRPr>
      </a:lvl5pPr>
      <a:lvl6pPr marL="1088524" algn="l" rtl="0" eaLnBrk="1" fontAlgn="base" hangingPunct="1">
        <a:spcBef>
          <a:spcPct val="0"/>
        </a:spcBef>
        <a:spcAft>
          <a:spcPct val="0"/>
        </a:spcAft>
        <a:defRPr sz="6700" b="1">
          <a:solidFill>
            <a:srgbClr val="00B6A7"/>
          </a:solidFill>
          <a:latin typeface="Trebuchet MS" pitchFamily="34" charset="0"/>
        </a:defRPr>
      </a:lvl6pPr>
      <a:lvl7pPr marL="2177047" algn="l" rtl="0" eaLnBrk="1" fontAlgn="base" hangingPunct="1">
        <a:spcBef>
          <a:spcPct val="0"/>
        </a:spcBef>
        <a:spcAft>
          <a:spcPct val="0"/>
        </a:spcAft>
        <a:defRPr sz="6700" b="1">
          <a:solidFill>
            <a:srgbClr val="00B6A7"/>
          </a:solidFill>
          <a:latin typeface="Trebuchet MS" pitchFamily="34" charset="0"/>
        </a:defRPr>
      </a:lvl7pPr>
      <a:lvl8pPr marL="3265571" algn="l" rtl="0" eaLnBrk="1" fontAlgn="base" hangingPunct="1">
        <a:spcBef>
          <a:spcPct val="0"/>
        </a:spcBef>
        <a:spcAft>
          <a:spcPct val="0"/>
        </a:spcAft>
        <a:defRPr sz="6700" b="1">
          <a:solidFill>
            <a:srgbClr val="00B6A7"/>
          </a:solidFill>
          <a:latin typeface="Trebuchet MS" pitchFamily="34" charset="0"/>
        </a:defRPr>
      </a:lvl8pPr>
      <a:lvl9pPr marL="4354095" algn="l" rtl="0" eaLnBrk="1" fontAlgn="base" hangingPunct="1">
        <a:spcBef>
          <a:spcPct val="0"/>
        </a:spcBef>
        <a:spcAft>
          <a:spcPct val="0"/>
        </a:spcAft>
        <a:defRPr sz="6700" b="1">
          <a:solidFill>
            <a:srgbClr val="00B6A7"/>
          </a:solidFill>
          <a:latin typeface="Trebuchet MS" pitchFamily="34" charset="0"/>
        </a:defRPr>
      </a:lvl9pPr>
    </p:titleStyle>
    <p:bodyStyle>
      <a:lvl1pPr marL="634972" indent="-634972" algn="l" rtl="0" eaLnBrk="1" fontAlgn="base" hangingPunct="1">
        <a:spcBef>
          <a:spcPts val="3571"/>
        </a:spcBef>
        <a:spcAft>
          <a:spcPct val="0"/>
        </a:spcAft>
        <a:buClr>
          <a:srgbClr val="00B6A7"/>
        </a:buClr>
        <a:buFont typeface="Wingdings" charset="2"/>
        <a:buChar char="§"/>
        <a:defRPr sz="5700" kern="1200">
          <a:solidFill>
            <a:schemeClr val="tx1"/>
          </a:solidFill>
          <a:latin typeface="Arial" pitchFamily="34" charset="0"/>
          <a:ea typeface="Arial" charset="0"/>
          <a:cs typeface="Arial" pitchFamily="34" charset="0"/>
        </a:defRPr>
      </a:lvl1pPr>
      <a:lvl2pPr marL="1281284" indent="-642531" algn="l" rtl="0" eaLnBrk="1" fontAlgn="base" hangingPunct="1">
        <a:spcBef>
          <a:spcPts val="1429"/>
        </a:spcBef>
        <a:spcAft>
          <a:spcPct val="0"/>
        </a:spcAft>
        <a:buClr>
          <a:srgbClr val="00B6A7"/>
        </a:buClr>
        <a:buFont typeface="Arial" charset="0"/>
        <a:buChar char="•"/>
        <a:defRPr sz="5700" kern="1200">
          <a:solidFill>
            <a:schemeClr val="tx1"/>
          </a:solidFill>
          <a:latin typeface="Arial" pitchFamily="34" charset="0"/>
          <a:ea typeface="Arial" charset="0"/>
          <a:cs typeface="Arial" pitchFamily="34" charset="0"/>
        </a:defRPr>
      </a:lvl2pPr>
      <a:lvl3pPr marL="1920034" indent="-642531" algn="l" rtl="0" eaLnBrk="1" fontAlgn="base" hangingPunct="1">
        <a:spcBef>
          <a:spcPts val="1429"/>
        </a:spcBef>
        <a:spcAft>
          <a:spcPct val="0"/>
        </a:spcAft>
        <a:buClr>
          <a:srgbClr val="00B6A7"/>
        </a:buClr>
        <a:buFont typeface="Arial" charset="0"/>
        <a:buChar char="•"/>
        <a:defRPr sz="5700" kern="1200">
          <a:solidFill>
            <a:schemeClr val="tx1"/>
          </a:solidFill>
          <a:latin typeface="Arial" pitchFamily="34" charset="0"/>
          <a:ea typeface="Arial" charset="0"/>
          <a:cs typeface="Arial" pitchFamily="34" charset="0"/>
        </a:defRPr>
      </a:lvl3pPr>
      <a:lvl4pPr marL="2551227" indent="-642531" algn="l" rtl="0" eaLnBrk="1" fontAlgn="base" hangingPunct="1">
        <a:spcBef>
          <a:spcPts val="1429"/>
        </a:spcBef>
        <a:spcAft>
          <a:spcPct val="0"/>
        </a:spcAft>
        <a:buClr>
          <a:srgbClr val="00B6A7"/>
        </a:buClr>
        <a:buFont typeface="Arial" charset="0"/>
        <a:buChar char="•"/>
        <a:defRPr sz="5700" kern="1200">
          <a:solidFill>
            <a:schemeClr val="tx1"/>
          </a:solidFill>
          <a:latin typeface="Arial" pitchFamily="34" charset="0"/>
          <a:ea typeface="Arial" charset="0"/>
          <a:cs typeface="Arial" pitchFamily="34" charset="0"/>
        </a:defRPr>
      </a:lvl4pPr>
      <a:lvl5pPr marL="3201318" indent="-642531" algn="l" rtl="0" eaLnBrk="1" fontAlgn="base" hangingPunct="1">
        <a:spcBef>
          <a:spcPts val="1429"/>
        </a:spcBef>
        <a:spcAft>
          <a:spcPct val="0"/>
        </a:spcAft>
        <a:buClr>
          <a:srgbClr val="00B6A7"/>
        </a:buClr>
        <a:buFont typeface="Arial" charset="0"/>
        <a:buChar char="•"/>
        <a:defRPr sz="5700" kern="1200">
          <a:solidFill>
            <a:schemeClr val="tx1"/>
          </a:solidFill>
          <a:latin typeface="Arial" pitchFamily="34" charset="0"/>
          <a:ea typeface="Arial" charset="0"/>
          <a:cs typeface="Arial" pitchFamily="34" charset="0"/>
        </a:defRPr>
      </a:lvl5pPr>
      <a:lvl6pPr marL="5986880" indent="-544262" algn="l" defTabSz="2177047" rtl="0" eaLnBrk="1" latinLnBrk="0" hangingPunct="1">
        <a:spcBef>
          <a:spcPct val="20000"/>
        </a:spcBef>
        <a:buFont typeface="Arial" pitchFamily="34" charset="0"/>
        <a:buChar char="•"/>
        <a:defRPr sz="4800" kern="1200">
          <a:solidFill>
            <a:schemeClr val="tx1"/>
          </a:solidFill>
          <a:latin typeface="+mn-lt"/>
          <a:ea typeface="+mn-ea"/>
          <a:cs typeface="+mn-cs"/>
        </a:defRPr>
      </a:lvl6pPr>
      <a:lvl7pPr marL="7075404" indent="-544262" algn="l" defTabSz="2177047" rtl="0" eaLnBrk="1" latinLnBrk="0" hangingPunct="1">
        <a:spcBef>
          <a:spcPct val="20000"/>
        </a:spcBef>
        <a:buFont typeface="Arial" pitchFamily="34" charset="0"/>
        <a:buChar char="•"/>
        <a:defRPr sz="4800" kern="1200">
          <a:solidFill>
            <a:schemeClr val="tx1"/>
          </a:solidFill>
          <a:latin typeface="+mn-lt"/>
          <a:ea typeface="+mn-ea"/>
          <a:cs typeface="+mn-cs"/>
        </a:defRPr>
      </a:lvl7pPr>
      <a:lvl8pPr marL="8163928" indent="-544262" algn="l" defTabSz="2177047" rtl="0" eaLnBrk="1" latinLnBrk="0" hangingPunct="1">
        <a:spcBef>
          <a:spcPct val="20000"/>
        </a:spcBef>
        <a:buFont typeface="Arial" pitchFamily="34" charset="0"/>
        <a:buChar char="•"/>
        <a:defRPr sz="4800" kern="1200">
          <a:solidFill>
            <a:schemeClr val="tx1"/>
          </a:solidFill>
          <a:latin typeface="+mn-lt"/>
          <a:ea typeface="+mn-ea"/>
          <a:cs typeface="+mn-cs"/>
        </a:defRPr>
      </a:lvl8pPr>
      <a:lvl9pPr marL="9252451" indent="-544262" algn="l" defTabSz="2177047" rtl="0" eaLnBrk="1" latinLnBrk="0" hangingPunct="1">
        <a:spcBef>
          <a:spcPct val="20000"/>
        </a:spcBef>
        <a:buFont typeface="Arial" pitchFamily="34" charset="0"/>
        <a:buChar char="•"/>
        <a:defRPr sz="4800" kern="1200">
          <a:solidFill>
            <a:schemeClr val="tx1"/>
          </a:solidFill>
          <a:latin typeface="+mn-lt"/>
          <a:ea typeface="+mn-ea"/>
          <a:cs typeface="+mn-cs"/>
        </a:defRPr>
      </a:lvl9pPr>
    </p:bodyStyle>
    <p:otherStyle>
      <a:defPPr>
        <a:defRPr lang="en-US"/>
      </a:defPPr>
      <a:lvl1pPr marL="0" algn="l" defTabSz="2177047" rtl="0" eaLnBrk="1" latinLnBrk="0" hangingPunct="1">
        <a:defRPr sz="4300" kern="1200">
          <a:solidFill>
            <a:schemeClr val="tx1"/>
          </a:solidFill>
          <a:latin typeface="+mn-lt"/>
          <a:ea typeface="+mn-ea"/>
          <a:cs typeface="+mn-cs"/>
        </a:defRPr>
      </a:lvl1pPr>
      <a:lvl2pPr marL="1088524" algn="l" defTabSz="2177047" rtl="0" eaLnBrk="1" latinLnBrk="0" hangingPunct="1">
        <a:defRPr sz="4300" kern="1200">
          <a:solidFill>
            <a:schemeClr val="tx1"/>
          </a:solidFill>
          <a:latin typeface="+mn-lt"/>
          <a:ea typeface="+mn-ea"/>
          <a:cs typeface="+mn-cs"/>
        </a:defRPr>
      </a:lvl2pPr>
      <a:lvl3pPr marL="2177047" algn="l" defTabSz="2177047" rtl="0" eaLnBrk="1" latinLnBrk="0" hangingPunct="1">
        <a:defRPr sz="4300" kern="1200">
          <a:solidFill>
            <a:schemeClr val="tx1"/>
          </a:solidFill>
          <a:latin typeface="+mn-lt"/>
          <a:ea typeface="+mn-ea"/>
          <a:cs typeface="+mn-cs"/>
        </a:defRPr>
      </a:lvl3pPr>
      <a:lvl4pPr marL="3265571" algn="l" defTabSz="2177047" rtl="0" eaLnBrk="1" latinLnBrk="0" hangingPunct="1">
        <a:defRPr sz="4300" kern="1200">
          <a:solidFill>
            <a:schemeClr val="tx1"/>
          </a:solidFill>
          <a:latin typeface="+mn-lt"/>
          <a:ea typeface="+mn-ea"/>
          <a:cs typeface="+mn-cs"/>
        </a:defRPr>
      </a:lvl4pPr>
      <a:lvl5pPr marL="4354095" algn="l" defTabSz="2177047" rtl="0" eaLnBrk="1" latinLnBrk="0" hangingPunct="1">
        <a:defRPr sz="4300" kern="1200">
          <a:solidFill>
            <a:schemeClr val="tx1"/>
          </a:solidFill>
          <a:latin typeface="+mn-lt"/>
          <a:ea typeface="+mn-ea"/>
          <a:cs typeface="+mn-cs"/>
        </a:defRPr>
      </a:lvl5pPr>
      <a:lvl6pPr marL="5442618" algn="l" defTabSz="2177047" rtl="0" eaLnBrk="1" latinLnBrk="0" hangingPunct="1">
        <a:defRPr sz="4300" kern="1200">
          <a:solidFill>
            <a:schemeClr val="tx1"/>
          </a:solidFill>
          <a:latin typeface="+mn-lt"/>
          <a:ea typeface="+mn-ea"/>
          <a:cs typeface="+mn-cs"/>
        </a:defRPr>
      </a:lvl6pPr>
      <a:lvl7pPr marL="6531142" algn="l" defTabSz="2177047" rtl="0" eaLnBrk="1" latinLnBrk="0" hangingPunct="1">
        <a:defRPr sz="4300" kern="1200">
          <a:solidFill>
            <a:schemeClr val="tx1"/>
          </a:solidFill>
          <a:latin typeface="+mn-lt"/>
          <a:ea typeface="+mn-ea"/>
          <a:cs typeface="+mn-cs"/>
        </a:defRPr>
      </a:lvl7pPr>
      <a:lvl8pPr marL="7619663" algn="l" defTabSz="2177047" rtl="0" eaLnBrk="1" latinLnBrk="0" hangingPunct="1">
        <a:defRPr sz="4300" kern="1200">
          <a:solidFill>
            <a:schemeClr val="tx1"/>
          </a:solidFill>
          <a:latin typeface="+mn-lt"/>
          <a:ea typeface="+mn-ea"/>
          <a:cs typeface="+mn-cs"/>
        </a:defRPr>
      </a:lvl8pPr>
      <a:lvl9pPr marL="8708189" algn="l" defTabSz="2177047" rtl="0" eaLnBrk="1" latinLnBrk="0" hangingPunct="1">
        <a:defRPr sz="43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7" descr="footer-aqua.png"/>
          <p:cNvPicPr>
            <a:picLocks/>
          </p:cNvPicPr>
          <p:nvPr/>
        </p:nvPicPr>
        <p:blipFill>
          <a:blip r:embed="rId12">
            <a:extLst>
              <a:ext uri="{28A0092B-C50C-407E-A947-70E740481C1C}">
                <a14:useLocalDpi xmlns:a14="http://schemas.microsoft.com/office/drawing/2010/main"/>
              </a:ext>
            </a:extLst>
          </a:blip>
          <a:srcRect/>
          <a:stretch>
            <a:fillRect/>
          </a:stretch>
        </p:blipFill>
        <p:spPr bwMode="auto">
          <a:xfrm>
            <a:off x="0" y="13288231"/>
            <a:ext cx="24384000" cy="45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Placeholder 1"/>
          <p:cNvSpPr>
            <a:spLocks noGrp="1"/>
          </p:cNvSpPr>
          <p:nvPr>
            <p:ph type="title"/>
          </p:nvPr>
        </p:nvSpPr>
        <p:spPr>
          <a:xfrm>
            <a:off x="770476" y="428628"/>
            <a:ext cx="22851533" cy="1143000"/>
          </a:xfrm>
          <a:prstGeom prst="rect">
            <a:avLst/>
          </a:prstGeom>
        </p:spPr>
        <p:txBody>
          <a:bodyPr vert="horz" wrap="square" lIns="0" tIns="0" rIns="0" bIns="0" numCol="1" anchor="t" anchorCtr="0" compatLnSpc="1">
            <a:prstTxWarp prst="textNoShape">
              <a:avLst/>
            </a:prstTxWarp>
            <a:normAutofit/>
          </a:bodyPr>
          <a:lstStyle/>
          <a:p>
            <a:pPr lvl="0"/>
            <a:r>
              <a:rPr lang="en-US" smtClean="0"/>
              <a:t>Click to edit Master title style</a:t>
            </a:r>
            <a:endParaRPr lang="en-GB" smtClean="0"/>
          </a:p>
        </p:txBody>
      </p:sp>
      <p:sp>
        <p:nvSpPr>
          <p:cNvPr id="2052" name="Text Placeholder 2"/>
          <p:cNvSpPr>
            <a:spLocks noGrp="1"/>
          </p:cNvSpPr>
          <p:nvPr>
            <p:ph type="body" idx="1"/>
          </p:nvPr>
        </p:nvSpPr>
        <p:spPr bwMode="auto">
          <a:xfrm>
            <a:off x="808577" y="2571755"/>
            <a:ext cx="22813432" cy="9572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smtClean="0"/>
              <a:t>Click to edit Master text</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pic>
        <p:nvPicPr>
          <p:cNvPr id="7" name="Picture 13" descr="footer-logo.png"/>
          <p:cNvPicPr>
            <a:picLocks noChangeAspect="1"/>
          </p:cNvPicPr>
          <p:nvPr/>
        </p:nvPicPr>
        <p:blipFill>
          <a:blip r:embed="rId13">
            <a:extLst>
              <a:ext uri="{28A0092B-C50C-407E-A947-70E740481C1C}">
                <a14:useLocalDpi xmlns:a14="http://schemas.microsoft.com/office/drawing/2010/main"/>
              </a:ext>
            </a:extLst>
          </a:blip>
          <a:srcRect/>
          <a:stretch>
            <a:fillRect/>
          </a:stretch>
        </p:blipFill>
        <p:spPr bwMode="auto">
          <a:xfrm>
            <a:off x="800107" y="13364162"/>
            <a:ext cx="1333493" cy="273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22402800" y="13292935"/>
            <a:ext cx="1562100" cy="367921"/>
          </a:xfrm>
          <a:prstGeom prst="rect">
            <a:avLst/>
          </a:prstGeom>
          <a:noFill/>
        </p:spPr>
        <p:txBody>
          <a:bodyPr wrap="square" rtlCol="0">
            <a:spAutoFit/>
          </a:bodyPr>
          <a:lstStyle/>
          <a:p>
            <a:pPr algn="r"/>
            <a:fld id="{415C431E-E1B2-4E08-8867-050D0B28F338}" type="slidenum">
              <a:rPr lang="en-GB" sz="2500" smtClean="0">
                <a:solidFill>
                  <a:prstClr val="white">
                    <a:lumMod val="75000"/>
                  </a:prstClr>
                </a:solidFill>
              </a:rPr>
              <a:pPr algn="r"/>
              <a:t>‹#›</a:t>
            </a:fld>
            <a:endParaRPr lang="en-GB" sz="2500" dirty="0">
              <a:solidFill>
                <a:prstClr val="white">
                  <a:lumMod val="75000"/>
                </a:prstClr>
              </a:solidFill>
            </a:endParaRPr>
          </a:p>
        </p:txBody>
      </p:sp>
    </p:spTree>
    <p:extLst>
      <p:ext uri="{BB962C8B-B14F-4D97-AF65-F5344CB8AC3E}">
        <p14:creationId xmlns:p14="http://schemas.microsoft.com/office/powerpoint/2010/main" val="1704132482"/>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Lst>
  <p:timing>
    <p:tnLst>
      <p:par>
        <p:cTn id="1" dur="indefinite" restart="never" nodeType="tmRoot"/>
      </p:par>
    </p:tnLst>
  </p:timing>
  <p:hf hdr="0" ftr="0" dt="0"/>
  <p:txStyles>
    <p:titleStyle>
      <a:lvl1pPr algn="l" rtl="0" eaLnBrk="1" fontAlgn="base" hangingPunct="1">
        <a:spcBef>
          <a:spcPct val="0"/>
        </a:spcBef>
        <a:spcAft>
          <a:spcPct val="0"/>
        </a:spcAft>
        <a:defRPr sz="6700" b="1" kern="1200" spc="-238">
          <a:solidFill>
            <a:srgbClr val="00B6A7"/>
          </a:solidFill>
          <a:latin typeface="+mj-lt"/>
          <a:ea typeface="ＭＳ Ｐゴシック" charset="-128"/>
          <a:cs typeface="+mj-cs"/>
        </a:defRPr>
      </a:lvl1pPr>
      <a:lvl2pPr algn="l" rtl="0" eaLnBrk="1" fontAlgn="base" hangingPunct="1">
        <a:spcBef>
          <a:spcPct val="0"/>
        </a:spcBef>
        <a:spcAft>
          <a:spcPct val="0"/>
        </a:spcAft>
        <a:defRPr sz="6700" b="1">
          <a:solidFill>
            <a:srgbClr val="00B6A7"/>
          </a:solidFill>
          <a:latin typeface="Trebuchet MS" pitchFamily="34" charset="0"/>
          <a:ea typeface="ＭＳ Ｐゴシック" charset="-128"/>
        </a:defRPr>
      </a:lvl2pPr>
      <a:lvl3pPr algn="l" rtl="0" eaLnBrk="1" fontAlgn="base" hangingPunct="1">
        <a:spcBef>
          <a:spcPct val="0"/>
        </a:spcBef>
        <a:spcAft>
          <a:spcPct val="0"/>
        </a:spcAft>
        <a:defRPr sz="6700" b="1">
          <a:solidFill>
            <a:srgbClr val="00B6A7"/>
          </a:solidFill>
          <a:latin typeface="Trebuchet MS" pitchFamily="34" charset="0"/>
          <a:ea typeface="ＭＳ Ｐゴシック" charset="-128"/>
        </a:defRPr>
      </a:lvl3pPr>
      <a:lvl4pPr algn="l" rtl="0" eaLnBrk="1" fontAlgn="base" hangingPunct="1">
        <a:spcBef>
          <a:spcPct val="0"/>
        </a:spcBef>
        <a:spcAft>
          <a:spcPct val="0"/>
        </a:spcAft>
        <a:defRPr sz="6700" b="1">
          <a:solidFill>
            <a:srgbClr val="00B6A7"/>
          </a:solidFill>
          <a:latin typeface="Trebuchet MS" pitchFamily="34" charset="0"/>
          <a:ea typeface="ＭＳ Ｐゴシック" charset="-128"/>
        </a:defRPr>
      </a:lvl4pPr>
      <a:lvl5pPr algn="l" rtl="0" eaLnBrk="1" fontAlgn="base" hangingPunct="1">
        <a:spcBef>
          <a:spcPct val="0"/>
        </a:spcBef>
        <a:spcAft>
          <a:spcPct val="0"/>
        </a:spcAft>
        <a:defRPr sz="6700" b="1">
          <a:solidFill>
            <a:srgbClr val="00B6A7"/>
          </a:solidFill>
          <a:latin typeface="Trebuchet MS" pitchFamily="34" charset="0"/>
          <a:ea typeface="ＭＳ Ｐゴシック" charset="-128"/>
        </a:defRPr>
      </a:lvl5pPr>
      <a:lvl6pPr marL="1088524" algn="l" rtl="0" eaLnBrk="1" fontAlgn="base" hangingPunct="1">
        <a:spcBef>
          <a:spcPct val="0"/>
        </a:spcBef>
        <a:spcAft>
          <a:spcPct val="0"/>
        </a:spcAft>
        <a:defRPr sz="6700" b="1">
          <a:solidFill>
            <a:srgbClr val="00B6A7"/>
          </a:solidFill>
          <a:latin typeface="Trebuchet MS" pitchFamily="34" charset="0"/>
        </a:defRPr>
      </a:lvl6pPr>
      <a:lvl7pPr marL="2177047" algn="l" rtl="0" eaLnBrk="1" fontAlgn="base" hangingPunct="1">
        <a:spcBef>
          <a:spcPct val="0"/>
        </a:spcBef>
        <a:spcAft>
          <a:spcPct val="0"/>
        </a:spcAft>
        <a:defRPr sz="6700" b="1">
          <a:solidFill>
            <a:srgbClr val="00B6A7"/>
          </a:solidFill>
          <a:latin typeface="Trebuchet MS" pitchFamily="34" charset="0"/>
        </a:defRPr>
      </a:lvl7pPr>
      <a:lvl8pPr marL="3265571" algn="l" rtl="0" eaLnBrk="1" fontAlgn="base" hangingPunct="1">
        <a:spcBef>
          <a:spcPct val="0"/>
        </a:spcBef>
        <a:spcAft>
          <a:spcPct val="0"/>
        </a:spcAft>
        <a:defRPr sz="6700" b="1">
          <a:solidFill>
            <a:srgbClr val="00B6A7"/>
          </a:solidFill>
          <a:latin typeface="Trebuchet MS" pitchFamily="34" charset="0"/>
        </a:defRPr>
      </a:lvl8pPr>
      <a:lvl9pPr marL="4354095" algn="l" rtl="0" eaLnBrk="1" fontAlgn="base" hangingPunct="1">
        <a:spcBef>
          <a:spcPct val="0"/>
        </a:spcBef>
        <a:spcAft>
          <a:spcPct val="0"/>
        </a:spcAft>
        <a:defRPr sz="6700" b="1">
          <a:solidFill>
            <a:srgbClr val="00B6A7"/>
          </a:solidFill>
          <a:latin typeface="Trebuchet MS" pitchFamily="34" charset="0"/>
        </a:defRPr>
      </a:lvl9pPr>
    </p:titleStyle>
    <p:bodyStyle>
      <a:lvl1pPr marL="634972" indent="-634972" algn="l" rtl="0" eaLnBrk="1" fontAlgn="base" hangingPunct="1">
        <a:spcBef>
          <a:spcPts val="3571"/>
        </a:spcBef>
        <a:spcAft>
          <a:spcPct val="0"/>
        </a:spcAft>
        <a:buClr>
          <a:srgbClr val="00B6A7"/>
        </a:buClr>
        <a:buFont typeface="Wingdings" charset="2"/>
        <a:buChar char="§"/>
        <a:defRPr sz="5700" kern="1200">
          <a:solidFill>
            <a:schemeClr val="tx1"/>
          </a:solidFill>
          <a:latin typeface="Arial" pitchFamily="34" charset="0"/>
          <a:ea typeface="Arial" charset="0"/>
          <a:cs typeface="Arial" pitchFamily="34" charset="0"/>
        </a:defRPr>
      </a:lvl1pPr>
      <a:lvl2pPr marL="1281284" indent="-642531" algn="l" rtl="0" eaLnBrk="1" fontAlgn="base" hangingPunct="1">
        <a:spcBef>
          <a:spcPts val="1429"/>
        </a:spcBef>
        <a:spcAft>
          <a:spcPct val="0"/>
        </a:spcAft>
        <a:buClr>
          <a:srgbClr val="00B6A7"/>
        </a:buClr>
        <a:buFont typeface="Arial" charset="0"/>
        <a:buChar char="•"/>
        <a:defRPr sz="5700" kern="1200">
          <a:solidFill>
            <a:schemeClr val="tx1"/>
          </a:solidFill>
          <a:latin typeface="Arial" pitchFamily="34" charset="0"/>
          <a:ea typeface="Arial" charset="0"/>
          <a:cs typeface="Arial" pitchFamily="34" charset="0"/>
        </a:defRPr>
      </a:lvl2pPr>
      <a:lvl3pPr marL="1920034" indent="-642531" algn="l" rtl="0" eaLnBrk="1" fontAlgn="base" hangingPunct="1">
        <a:spcBef>
          <a:spcPts val="1429"/>
        </a:spcBef>
        <a:spcAft>
          <a:spcPct val="0"/>
        </a:spcAft>
        <a:buClr>
          <a:srgbClr val="00B6A7"/>
        </a:buClr>
        <a:buFont typeface="Arial" charset="0"/>
        <a:buChar char="•"/>
        <a:defRPr sz="5700" kern="1200">
          <a:solidFill>
            <a:schemeClr val="tx1"/>
          </a:solidFill>
          <a:latin typeface="Arial" pitchFamily="34" charset="0"/>
          <a:ea typeface="Arial" charset="0"/>
          <a:cs typeface="Arial" pitchFamily="34" charset="0"/>
        </a:defRPr>
      </a:lvl3pPr>
      <a:lvl4pPr marL="2551227" indent="-642531" algn="l" rtl="0" eaLnBrk="1" fontAlgn="base" hangingPunct="1">
        <a:spcBef>
          <a:spcPts val="1429"/>
        </a:spcBef>
        <a:spcAft>
          <a:spcPct val="0"/>
        </a:spcAft>
        <a:buClr>
          <a:srgbClr val="00B6A7"/>
        </a:buClr>
        <a:buFont typeface="Arial" charset="0"/>
        <a:buChar char="•"/>
        <a:defRPr sz="5700" kern="1200">
          <a:solidFill>
            <a:schemeClr val="tx1"/>
          </a:solidFill>
          <a:latin typeface="Arial" pitchFamily="34" charset="0"/>
          <a:ea typeface="Arial" charset="0"/>
          <a:cs typeface="Arial" pitchFamily="34" charset="0"/>
        </a:defRPr>
      </a:lvl4pPr>
      <a:lvl5pPr marL="3201318" indent="-642531" algn="l" rtl="0" eaLnBrk="1" fontAlgn="base" hangingPunct="1">
        <a:spcBef>
          <a:spcPts val="1429"/>
        </a:spcBef>
        <a:spcAft>
          <a:spcPct val="0"/>
        </a:spcAft>
        <a:buClr>
          <a:srgbClr val="00B6A7"/>
        </a:buClr>
        <a:buFont typeface="Arial" charset="0"/>
        <a:buChar char="•"/>
        <a:defRPr sz="5700" kern="1200">
          <a:solidFill>
            <a:schemeClr val="tx1"/>
          </a:solidFill>
          <a:latin typeface="Arial" pitchFamily="34" charset="0"/>
          <a:ea typeface="Arial" charset="0"/>
          <a:cs typeface="Arial" pitchFamily="34" charset="0"/>
        </a:defRPr>
      </a:lvl5pPr>
      <a:lvl6pPr marL="5986880" indent="-544262" algn="l" defTabSz="2177047" rtl="0" eaLnBrk="1" latinLnBrk="0" hangingPunct="1">
        <a:spcBef>
          <a:spcPct val="20000"/>
        </a:spcBef>
        <a:buFont typeface="Arial" pitchFamily="34" charset="0"/>
        <a:buChar char="•"/>
        <a:defRPr sz="4800" kern="1200">
          <a:solidFill>
            <a:schemeClr val="tx1"/>
          </a:solidFill>
          <a:latin typeface="+mn-lt"/>
          <a:ea typeface="+mn-ea"/>
          <a:cs typeface="+mn-cs"/>
        </a:defRPr>
      </a:lvl6pPr>
      <a:lvl7pPr marL="7075404" indent="-544262" algn="l" defTabSz="2177047" rtl="0" eaLnBrk="1" latinLnBrk="0" hangingPunct="1">
        <a:spcBef>
          <a:spcPct val="20000"/>
        </a:spcBef>
        <a:buFont typeface="Arial" pitchFamily="34" charset="0"/>
        <a:buChar char="•"/>
        <a:defRPr sz="4800" kern="1200">
          <a:solidFill>
            <a:schemeClr val="tx1"/>
          </a:solidFill>
          <a:latin typeface="+mn-lt"/>
          <a:ea typeface="+mn-ea"/>
          <a:cs typeface="+mn-cs"/>
        </a:defRPr>
      </a:lvl7pPr>
      <a:lvl8pPr marL="8163928" indent="-544262" algn="l" defTabSz="2177047" rtl="0" eaLnBrk="1" latinLnBrk="0" hangingPunct="1">
        <a:spcBef>
          <a:spcPct val="20000"/>
        </a:spcBef>
        <a:buFont typeface="Arial" pitchFamily="34" charset="0"/>
        <a:buChar char="•"/>
        <a:defRPr sz="4800" kern="1200">
          <a:solidFill>
            <a:schemeClr val="tx1"/>
          </a:solidFill>
          <a:latin typeface="+mn-lt"/>
          <a:ea typeface="+mn-ea"/>
          <a:cs typeface="+mn-cs"/>
        </a:defRPr>
      </a:lvl8pPr>
      <a:lvl9pPr marL="9252451" indent="-544262" algn="l" defTabSz="2177047" rtl="0" eaLnBrk="1" latinLnBrk="0" hangingPunct="1">
        <a:spcBef>
          <a:spcPct val="20000"/>
        </a:spcBef>
        <a:buFont typeface="Arial" pitchFamily="34" charset="0"/>
        <a:buChar char="•"/>
        <a:defRPr sz="4800" kern="1200">
          <a:solidFill>
            <a:schemeClr val="tx1"/>
          </a:solidFill>
          <a:latin typeface="+mn-lt"/>
          <a:ea typeface="+mn-ea"/>
          <a:cs typeface="+mn-cs"/>
        </a:defRPr>
      </a:lvl9pPr>
    </p:bodyStyle>
    <p:otherStyle>
      <a:defPPr>
        <a:defRPr lang="en-US"/>
      </a:defPPr>
      <a:lvl1pPr marL="0" algn="l" defTabSz="2177047" rtl="0" eaLnBrk="1" latinLnBrk="0" hangingPunct="1">
        <a:defRPr sz="4300" kern="1200">
          <a:solidFill>
            <a:schemeClr val="tx1"/>
          </a:solidFill>
          <a:latin typeface="+mn-lt"/>
          <a:ea typeface="+mn-ea"/>
          <a:cs typeface="+mn-cs"/>
        </a:defRPr>
      </a:lvl1pPr>
      <a:lvl2pPr marL="1088524" algn="l" defTabSz="2177047" rtl="0" eaLnBrk="1" latinLnBrk="0" hangingPunct="1">
        <a:defRPr sz="4300" kern="1200">
          <a:solidFill>
            <a:schemeClr val="tx1"/>
          </a:solidFill>
          <a:latin typeface="+mn-lt"/>
          <a:ea typeface="+mn-ea"/>
          <a:cs typeface="+mn-cs"/>
        </a:defRPr>
      </a:lvl2pPr>
      <a:lvl3pPr marL="2177047" algn="l" defTabSz="2177047" rtl="0" eaLnBrk="1" latinLnBrk="0" hangingPunct="1">
        <a:defRPr sz="4300" kern="1200">
          <a:solidFill>
            <a:schemeClr val="tx1"/>
          </a:solidFill>
          <a:latin typeface="+mn-lt"/>
          <a:ea typeface="+mn-ea"/>
          <a:cs typeface="+mn-cs"/>
        </a:defRPr>
      </a:lvl3pPr>
      <a:lvl4pPr marL="3265571" algn="l" defTabSz="2177047" rtl="0" eaLnBrk="1" latinLnBrk="0" hangingPunct="1">
        <a:defRPr sz="4300" kern="1200">
          <a:solidFill>
            <a:schemeClr val="tx1"/>
          </a:solidFill>
          <a:latin typeface="+mn-lt"/>
          <a:ea typeface="+mn-ea"/>
          <a:cs typeface="+mn-cs"/>
        </a:defRPr>
      </a:lvl4pPr>
      <a:lvl5pPr marL="4354095" algn="l" defTabSz="2177047" rtl="0" eaLnBrk="1" latinLnBrk="0" hangingPunct="1">
        <a:defRPr sz="4300" kern="1200">
          <a:solidFill>
            <a:schemeClr val="tx1"/>
          </a:solidFill>
          <a:latin typeface="+mn-lt"/>
          <a:ea typeface="+mn-ea"/>
          <a:cs typeface="+mn-cs"/>
        </a:defRPr>
      </a:lvl5pPr>
      <a:lvl6pPr marL="5442618" algn="l" defTabSz="2177047" rtl="0" eaLnBrk="1" latinLnBrk="0" hangingPunct="1">
        <a:defRPr sz="4300" kern="1200">
          <a:solidFill>
            <a:schemeClr val="tx1"/>
          </a:solidFill>
          <a:latin typeface="+mn-lt"/>
          <a:ea typeface="+mn-ea"/>
          <a:cs typeface="+mn-cs"/>
        </a:defRPr>
      </a:lvl6pPr>
      <a:lvl7pPr marL="6531142" algn="l" defTabSz="2177047" rtl="0" eaLnBrk="1" latinLnBrk="0" hangingPunct="1">
        <a:defRPr sz="4300" kern="1200">
          <a:solidFill>
            <a:schemeClr val="tx1"/>
          </a:solidFill>
          <a:latin typeface="+mn-lt"/>
          <a:ea typeface="+mn-ea"/>
          <a:cs typeface="+mn-cs"/>
        </a:defRPr>
      </a:lvl7pPr>
      <a:lvl8pPr marL="7619663" algn="l" defTabSz="2177047" rtl="0" eaLnBrk="1" latinLnBrk="0" hangingPunct="1">
        <a:defRPr sz="4300" kern="1200">
          <a:solidFill>
            <a:schemeClr val="tx1"/>
          </a:solidFill>
          <a:latin typeface="+mn-lt"/>
          <a:ea typeface="+mn-ea"/>
          <a:cs typeface="+mn-cs"/>
        </a:defRPr>
      </a:lvl8pPr>
      <a:lvl9pPr marL="8708189" algn="l" defTabSz="2177047" rtl="0" eaLnBrk="1" latinLnBrk="0" hangingPunct="1">
        <a:defRPr sz="43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7" descr="footer-aqua.png"/>
          <p:cNvPicPr>
            <a:picLocks/>
          </p:cNvPicPr>
          <p:nvPr/>
        </p:nvPicPr>
        <p:blipFill>
          <a:blip r:embed="rId12">
            <a:extLst>
              <a:ext uri="{28A0092B-C50C-407E-A947-70E740481C1C}">
                <a14:useLocalDpi xmlns:a14="http://schemas.microsoft.com/office/drawing/2010/main"/>
              </a:ext>
            </a:extLst>
          </a:blip>
          <a:srcRect/>
          <a:stretch>
            <a:fillRect/>
          </a:stretch>
        </p:blipFill>
        <p:spPr bwMode="auto">
          <a:xfrm>
            <a:off x="0" y="13288231"/>
            <a:ext cx="24384000" cy="45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Placeholder 1"/>
          <p:cNvSpPr>
            <a:spLocks noGrp="1"/>
          </p:cNvSpPr>
          <p:nvPr>
            <p:ph type="title"/>
          </p:nvPr>
        </p:nvSpPr>
        <p:spPr>
          <a:xfrm>
            <a:off x="770476" y="428628"/>
            <a:ext cx="22851533" cy="1143000"/>
          </a:xfrm>
          <a:prstGeom prst="rect">
            <a:avLst/>
          </a:prstGeom>
        </p:spPr>
        <p:txBody>
          <a:bodyPr vert="horz" wrap="square" lIns="0" tIns="0" rIns="0" bIns="0" numCol="1" anchor="t" anchorCtr="0" compatLnSpc="1">
            <a:prstTxWarp prst="textNoShape">
              <a:avLst/>
            </a:prstTxWarp>
            <a:normAutofit/>
          </a:bodyPr>
          <a:lstStyle/>
          <a:p>
            <a:pPr lvl="0"/>
            <a:r>
              <a:rPr lang="en-US" smtClean="0"/>
              <a:t>Click to edit Master title style</a:t>
            </a:r>
            <a:endParaRPr lang="en-GB" smtClean="0"/>
          </a:p>
        </p:txBody>
      </p:sp>
      <p:sp>
        <p:nvSpPr>
          <p:cNvPr id="2052" name="Text Placeholder 2"/>
          <p:cNvSpPr>
            <a:spLocks noGrp="1"/>
          </p:cNvSpPr>
          <p:nvPr>
            <p:ph type="body" idx="1"/>
          </p:nvPr>
        </p:nvSpPr>
        <p:spPr bwMode="auto">
          <a:xfrm>
            <a:off x="808577" y="2571755"/>
            <a:ext cx="22813432" cy="9572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smtClean="0"/>
              <a:t>Click to edit Master text</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pic>
        <p:nvPicPr>
          <p:cNvPr id="7" name="Picture 13" descr="footer-logo.png"/>
          <p:cNvPicPr>
            <a:picLocks noChangeAspect="1"/>
          </p:cNvPicPr>
          <p:nvPr/>
        </p:nvPicPr>
        <p:blipFill>
          <a:blip r:embed="rId13">
            <a:extLst>
              <a:ext uri="{28A0092B-C50C-407E-A947-70E740481C1C}">
                <a14:useLocalDpi xmlns:a14="http://schemas.microsoft.com/office/drawing/2010/main"/>
              </a:ext>
            </a:extLst>
          </a:blip>
          <a:srcRect/>
          <a:stretch>
            <a:fillRect/>
          </a:stretch>
        </p:blipFill>
        <p:spPr bwMode="auto">
          <a:xfrm>
            <a:off x="800107" y="13364162"/>
            <a:ext cx="1333493" cy="273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22402800" y="13292935"/>
            <a:ext cx="1562100" cy="367921"/>
          </a:xfrm>
          <a:prstGeom prst="rect">
            <a:avLst/>
          </a:prstGeom>
          <a:noFill/>
        </p:spPr>
        <p:txBody>
          <a:bodyPr wrap="square" rtlCol="0">
            <a:spAutoFit/>
          </a:bodyPr>
          <a:lstStyle/>
          <a:p>
            <a:pPr algn="r"/>
            <a:fld id="{415C431E-E1B2-4E08-8867-050D0B28F338}" type="slidenum">
              <a:rPr lang="en-GB" sz="2500" smtClean="0">
                <a:solidFill>
                  <a:prstClr val="white">
                    <a:lumMod val="75000"/>
                  </a:prstClr>
                </a:solidFill>
              </a:rPr>
              <a:pPr algn="r"/>
              <a:t>‹#›</a:t>
            </a:fld>
            <a:endParaRPr lang="en-GB" sz="2500" dirty="0">
              <a:solidFill>
                <a:prstClr val="white">
                  <a:lumMod val="75000"/>
                </a:prstClr>
              </a:solidFill>
            </a:endParaRPr>
          </a:p>
        </p:txBody>
      </p:sp>
    </p:spTree>
    <p:extLst>
      <p:ext uri="{BB962C8B-B14F-4D97-AF65-F5344CB8AC3E}">
        <p14:creationId xmlns:p14="http://schemas.microsoft.com/office/powerpoint/2010/main" val="1143251808"/>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Lst>
  <p:timing>
    <p:tnLst>
      <p:par>
        <p:cTn id="1" dur="indefinite" restart="never" nodeType="tmRoot"/>
      </p:par>
    </p:tnLst>
  </p:timing>
  <p:hf hdr="0" ftr="0" dt="0"/>
  <p:txStyles>
    <p:titleStyle>
      <a:lvl1pPr algn="l" rtl="0" eaLnBrk="1" fontAlgn="base" hangingPunct="1">
        <a:spcBef>
          <a:spcPct val="0"/>
        </a:spcBef>
        <a:spcAft>
          <a:spcPct val="0"/>
        </a:spcAft>
        <a:defRPr sz="6700" b="1" kern="1200" spc="-238">
          <a:solidFill>
            <a:srgbClr val="00B6A7"/>
          </a:solidFill>
          <a:latin typeface="+mj-lt"/>
          <a:ea typeface="ＭＳ Ｐゴシック" charset="-128"/>
          <a:cs typeface="+mj-cs"/>
        </a:defRPr>
      </a:lvl1pPr>
      <a:lvl2pPr algn="l" rtl="0" eaLnBrk="1" fontAlgn="base" hangingPunct="1">
        <a:spcBef>
          <a:spcPct val="0"/>
        </a:spcBef>
        <a:spcAft>
          <a:spcPct val="0"/>
        </a:spcAft>
        <a:defRPr sz="6700" b="1">
          <a:solidFill>
            <a:srgbClr val="00B6A7"/>
          </a:solidFill>
          <a:latin typeface="Trebuchet MS" pitchFamily="34" charset="0"/>
          <a:ea typeface="ＭＳ Ｐゴシック" charset="-128"/>
        </a:defRPr>
      </a:lvl2pPr>
      <a:lvl3pPr algn="l" rtl="0" eaLnBrk="1" fontAlgn="base" hangingPunct="1">
        <a:spcBef>
          <a:spcPct val="0"/>
        </a:spcBef>
        <a:spcAft>
          <a:spcPct val="0"/>
        </a:spcAft>
        <a:defRPr sz="6700" b="1">
          <a:solidFill>
            <a:srgbClr val="00B6A7"/>
          </a:solidFill>
          <a:latin typeface="Trebuchet MS" pitchFamily="34" charset="0"/>
          <a:ea typeface="ＭＳ Ｐゴシック" charset="-128"/>
        </a:defRPr>
      </a:lvl3pPr>
      <a:lvl4pPr algn="l" rtl="0" eaLnBrk="1" fontAlgn="base" hangingPunct="1">
        <a:spcBef>
          <a:spcPct val="0"/>
        </a:spcBef>
        <a:spcAft>
          <a:spcPct val="0"/>
        </a:spcAft>
        <a:defRPr sz="6700" b="1">
          <a:solidFill>
            <a:srgbClr val="00B6A7"/>
          </a:solidFill>
          <a:latin typeface="Trebuchet MS" pitchFamily="34" charset="0"/>
          <a:ea typeface="ＭＳ Ｐゴシック" charset="-128"/>
        </a:defRPr>
      </a:lvl4pPr>
      <a:lvl5pPr algn="l" rtl="0" eaLnBrk="1" fontAlgn="base" hangingPunct="1">
        <a:spcBef>
          <a:spcPct val="0"/>
        </a:spcBef>
        <a:spcAft>
          <a:spcPct val="0"/>
        </a:spcAft>
        <a:defRPr sz="6700" b="1">
          <a:solidFill>
            <a:srgbClr val="00B6A7"/>
          </a:solidFill>
          <a:latin typeface="Trebuchet MS" pitchFamily="34" charset="0"/>
          <a:ea typeface="ＭＳ Ｐゴシック" charset="-128"/>
        </a:defRPr>
      </a:lvl5pPr>
      <a:lvl6pPr marL="1088524" algn="l" rtl="0" eaLnBrk="1" fontAlgn="base" hangingPunct="1">
        <a:spcBef>
          <a:spcPct val="0"/>
        </a:spcBef>
        <a:spcAft>
          <a:spcPct val="0"/>
        </a:spcAft>
        <a:defRPr sz="6700" b="1">
          <a:solidFill>
            <a:srgbClr val="00B6A7"/>
          </a:solidFill>
          <a:latin typeface="Trebuchet MS" pitchFamily="34" charset="0"/>
        </a:defRPr>
      </a:lvl6pPr>
      <a:lvl7pPr marL="2177047" algn="l" rtl="0" eaLnBrk="1" fontAlgn="base" hangingPunct="1">
        <a:spcBef>
          <a:spcPct val="0"/>
        </a:spcBef>
        <a:spcAft>
          <a:spcPct val="0"/>
        </a:spcAft>
        <a:defRPr sz="6700" b="1">
          <a:solidFill>
            <a:srgbClr val="00B6A7"/>
          </a:solidFill>
          <a:latin typeface="Trebuchet MS" pitchFamily="34" charset="0"/>
        </a:defRPr>
      </a:lvl7pPr>
      <a:lvl8pPr marL="3265571" algn="l" rtl="0" eaLnBrk="1" fontAlgn="base" hangingPunct="1">
        <a:spcBef>
          <a:spcPct val="0"/>
        </a:spcBef>
        <a:spcAft>
          <a:spcPct val="0"/>
        </a:spcAft>
        <a:defRPr sz="6700" b="1">
          <a:solidFill>
            <a:srgbClr val="00B6A7"/>
          </a:solidFill>
          <a:latin typeface="Trebuchet MS" pitchFamily="34" charset="0"/>
        </a:defRPr>
      </a:lvl8pPr>
      <a:lvl9pPr marL="4354095" algn="l" rtl="0" eaLnBrk="1" fontAlgn="base" hangingPunct="1">
        <a:spcBef>
          <a:spcPct val="0"/>
        </a:spcBef>
        <a:spcAft>
          <a:spcPct val="0"/>
        </a:spcAft>
        <a:defRPr sz="6700" b="1">
          <a:solidFill>
            <a:srgbClr val="00B6A7"/>
          </a:solidFill>
          <a:latin typeface="Trebuchet MS" pitchFamily="34" charset="0"/>
        </a:defRPr>
      </a:lvl9pPr>
    </p:titleStyle>
    <p:bodyStyle>
      <a:lvl1pPr marL="634972" indent="-634972" algn="l" rtl="0" eaLnBrk="1" fontAlgn="base" hangingPunct="1">
        <a:spcBef>
          <a:spcPts val="3571"/>
        </a:spcBef>
        <a:spcAft>
          <a:spcPct val="0"/>
        </a:spcAft>
        <a:buClr>
          <a:srgbClr val="00B6A7"/>
        </a:buClr>
        <a:buFont typeface="Wingdings" charset="2"/>
        <a:buChar char="§"/>
        <a:defRPr sz="5700" kern="1200">
          <a:solidFill>
            <a:schemeClr val="tx1"/>
          </a:solidFill>
          <a:latin typeface="Arial" pitchFamily="34" charset="0"/>
          <a:ea typeface="Arial" charset="0"/>
          <a:cs typeface="Arial" pitchFamily="34" charset="0"/>
        </a:defRPr>
      </a:lvl1pPr>
      <a:lvl2pPr marL="1281284" indent="-642531" algn="l" rtl="0" eaLnBrk="1" fontAlgn="base" hangingPunct="1">
        <a:spcBef>
          <a:spcPts val="1429"/>
        </a:spcBef>
        <a:spcAft>
          <a:spcPct val="0"/>
        </a:spcAft>
        <a:buClr>
          <a:srgbClr val="00B6A7"/>
        </a:buClr>
        <a:buFont typeface="Arial" charset="0"/>
        <a:buChar char="•"/>
        <a:defRPr sz="5700" kern="1200">
          <a:solidFill>
            <a:schemeClr val="tx1"/>
          </a:solidFill>
          <a:latin typeface="Arial" pitchFamily="34" charset="0"/>
          <a:ea typeface="Arial" charset="0"/>
          <a:cs typeface="Arial" pitchFamily="34" charset="0"/>
        </a:defRPr>
      </a:lvl2pPr>
      <a:lvl3pPr marL="1920034" indent="-642531" algn="l" rtl="0" eaLnBrk="1" fontAlgn="base" hangingPunct="1">
        <a:spcBef>
          <a:spcPts val="1429"/>
        </a:spcBef>
        <a:spcAft>
          <a:spcPct val="0"/>
        </a:spcAft>
        <a:buClr>
          <a:srgbClr val="00B6A7"/>
        </a:buClr>
        <a:buFont typeface="Arial" charset="0"/>
        <a:buChar char="•"/>
        <a:defRPr sz="5700" kern="1200">
          <a:solidFill>
            <a:schemeClr val="tx1"/>
          </a:solidFill>
          <a:latin typeface="Arial" pitchFamily="34" charset="0"/>
          <a:ea typeface="Arial" charset="0"/>
          <a:cs typeface="Arial" pitchFamily="34" charset="0"/>
        </a:defRPr>
      </a:lvl3pPr>
      <a:lvl4pPr marL="2551227" indent="-642531" algn="l" rtl="0" eaLnBrk="1" fontAlgn="base" hangingPunct="1">
        <a:spcBef>
          <a:spcPts val="1429"/>
        </a:spcBef>
        <a:spcAft>
          <a:spcPct val="0"/>
        </a:spcAft>
        <a:buClr>
          <a:srgbClr val="00B6A7"/>
        </a:buClr>
        <a:buFont typeface="Arial" charset="0"/>
        <a:buChar char="•"/>
        <a:defRPr sz="5700" kern="1200">
          <a:solidFill>
            <a:schemeClr val="tx1"/>
          </a:solidFill>
          <a:latin typeface="Arial" pitchFamily="34" charset="0"/>
          <a:ea typeface="Arial" charset="0"/>
          <a:cs typeface="Arial" pitchFamily="34" charset="0"/>
        </a:defRPr>
      </a:lvl4pPr>
      <a:lvl5pPr marL="3201318" indent="-642531" algn="l" rtl="0" eaLnBrk="1" fontAlgn="base" hangingPunct="1">
        <a:spcBef>
          <a:spcPts val="1429"/>
        </a:spcBef>
        <a:spcAft>
          <a:spcPct val="0"/>
        </a:spcAft>
        <a:buClr>
          <a:srgbClr val="00B6A7"/>
        </a:buClr>
        <a:buFont typeface="Arial" charset="0"/>
        <a:buChar char="•"/>
        <a:defRPr sz="5700" kern="1200">
          <a:solidFill>
            <a:schemeClr val="tx1"/>
          </a:solidFill>
          <a:latin typeface="Arial" pitchFamily="34" charset="0"/>
          <a:ea typeface="Arial" charset="0"/>
          <a:cs typeface="Arial" pitchFamily="34" charset="0"/>
        </a:defRPr>
      </a:lvl5pPr>
      <a:lvl6pPr marL="5986880" indent="-544262" algn="l" defTabSz="2177047" rtl="0" eaLnBrk="1" latinLnBrk="0" hangingPunct="1">
        <a:spcBef>
          <a:spcPct val="20000"/>
        </a:spcBef>
        <a:buFont typeface="Arial" pitchFamily="34" charset="0"/>
        <a:buChar char="•"/>
        <a:defRPr sz="4800" kern="1200">
          <a:solidFill>
            <a:schemeClr val="tx1"/>
          </a:solidFill>
          <a:latin typeface="+mn-lt"/>
          <a:ea typeface="+mn-ea"/>
          <a:cs typeface="+mn-cs"/>
        </a:defRPr>
      </a:lvl6pPr>
      <a:lvl7pPr marL="7075404" indent="-544262" algn="l" defTabSz="2177047" rtl="0" eaLnBrk="1" latinLnBrk="0" hangingPunct="1">
        <a:spcBef>
          <a:spcPct val="20000"/>
        </a:spcBef>
        <a:buFont typeface="Arial" pitchFamily="34" charset="0"/>
        <a:buChar char="•"/>
        <a:defRPr sz="4800" kern="1200">
          <a:solidFill>
            <a:schemeClr val="tx1"/>
          </a:solidFill>
          <a:latin typeface="+mn-lt"/>
          <a:ea typeface="+mn-ea"/>
          <a:cs typeface="+mn-cs"/>
        </a:defRPr>
      </a:lvl7pPr>
      <a:lvl8pPr marL="8163928" indent="-544262" algn="l" defTabSz="2177047" rtl="0" eaLnBrk="1" latinLnBrk="0" hangingPunct="1">
        <a:spcBef>
          <a:spcPct val="20000"/>
        </a:spcBef>
        <a:buFont typeface="Arial" pitchFamily="34" charset="0"/>
        <a:buChar char="•"/>
        <a:defRPr sz="4800" kern="1200">
          <a:solidFill>
            <a:schemeClr val="tx1"/>
          </a:solidFill>
          <a:latin typeface="+mn-lt"/>
          <a:ea typeface="+mn-ea"/>
          <a:cs typeface="+mn-cs"/>
        </a:defRPr>
      </a:lvl8pPr>
      <a:lvl9pPr marL="9252451" indent="-544262" algn="l" defTabSz="2177047" rtl="0" eaLnBrk="1" latinLnBrk="0" hangingPunct="1">
        <a:spcBef>
          <a:spcPct val="20000"/>
        </a:spcBef>
        <a:buFont typeface="Arial" pitchFamily="34" charset="0"/>
        <a:buChar char="•"/>
        <a:defRPr sz="4800" kern="1200">
          <a:solidFill>
            <a:schemeClr val="tx1"/>
          </a:solidFill>
          <a:latin typeface="+mn-lt"/>
          <a:ea typeface="+mn-ea"/>
          <a:cs typeface="+mn-cs"/>
        </a:defRPr>
      </a:lvl9pPr>
    </p:bodyStyle>
    <p:otherStyle>
      <a:defPPr>
        <a:defRPr lang="en-US"/>
      </a:defPPr>
      <a:lvl1pPr marL="0" algn="l" defTabSz="2177047" rtl="0" eaLnBrk="1" latinLnBrk="0" hangingPunct="1">
        <a:defRPr sz="4300" kern="1200">
          <a:solidFill>
            <a:schemeClr val="tx1"/>
          </a:solidFill>
          <a:latin typeface="+mn-lt"/>
          <a:ea typeface="+mn-ea"/>
          <a:cs typeface="+mn-cs"/>
        </a:defRPr>
      </a:lvl1pPr>
      <a:lvl2pPr marL="1088524" algn="l" defTabSz="2177047" rtl="0" eaLnBrk="1" latinLnBrk="0" hangingPunct="1">
        <a:defRPr sz="4300" kern="1200">
          <a:solidFill>
            <a:schemeClr val="tx1"/>
          </a:solidFill>
          <a:latin typeface="+mn-lt"/>
          <a:ea typeface="+mn-ea"/>
          <a:cs typeface="+mn-cs"/>
        </a:defRPr>
      </a:lvl2pPr>
      <a:lvl3pPr marL="2177047" algn="l" defTabSz="2177047" rtl="0" eaLnBrk="1" latinLnBrk="0" hangingPunct="1">
        <a:defRPr sz="4300" kern="1200">
          <a:solidFill>
            <a:schemeClr val="tx1"/>
          </a:solidFill>
          <a:latin typeface="+mn-lt"/>
          <a:ea typeface="+mn-ea"/>
          <a:cs typeface="+mn-cs"/>
        </a:defRPr>
      </a:lvl3pPr>
      <a:lvl4pPr marL="3265571" algn="l" defTabSz="2177047" rtl="0" eaLnBrk="1" latinLnBrk="0" hangingPunct="1">
        <a:defRPr sz="4300" kern="1200">
          <a:solidFill>
            <a:schemeClr val="tx1"/>
          </a:solidFill>
          <a:latin typeface="+mn-lt"/>
          <a:ea typeface="+mn-ea"/>
          <a:cs typeface="+mn-cs"/>
        </a:defRPr>
      </a:lvl4pPr>
      <a:lvl5pPr marL="4354095" algn="l" defTabSz="2177047" rtl="0" eaLnBrk="1" latinLnBrk="0" hangingPunct="1">
        <a:defRPr sz="4300" kern="1200">
          <a:solidFill>
            <a:schemeClr val="tx1"/>
          </a:solidFill>
          <a:latin typeface="+mn-lt"/>
          <a:ea typeface="+mn-ea"/>
          <a:cs typeface="+mn-cs"/>
        </a:defRPr>
      </a:lvl5pPr>
      <a:lvl6pPr marL="5442618" algn="l" defTabSz="2177047" rtl="0" eaLnBrk="1" latinLnBrk="0" hangingPunct="1">
        <a:defRPr sz="4300" kern="1200">
          <a:solidFill>
            <a:schemeClr val="tx1"/>
          </a:solidFill>
          <a:latin typeface="+mn-lt"/>
          <a:ea typeface="+mn-ea"/>
          <a:cs typeface="+mn-cs"/>
        </a:defRPr>
      </a:lvl6pPr>
      <a:lvl7pPr marL="6531142" algn="l" defTabSz="2177047" rtl="0" eaLnBrk="1" latinLnBrk="0" hangingPunct="1">
        <a:defRPr sz="4300" kern="1200">
          <a:solidFill>
            <a:schemeClr val="tx1"/>
          </a:solidFill>
          <a:latin typeface="+mn-lt"/>
          <a:ea typeface="+mn-ea"/>
          <a:cs typeface="+mn-cs"/>
        </a:defRPr>
      </a:lvl7pPr>
      <a:lvl8pPr marL="7619663" algn="l" defTabSz="2177047" rtl="0" eaLnBrk="1" latinLnBrk="0" hangingPunct="1">
        <a:defRPr sz="4300" kern="1200">
          <a:solidFill>
            <a:schemeClr val="tx1"/>
          </a:solidFill>
          <a:latin typeface="+mn-lt"/>
          <a:ea typeface="+mn-ea"/>
          <a:cs typeface="+mn-cs"/>
        </a:defRPr>
      </a:lvl8pPr>
      <a:lvl9pPr marL="8708189" algn="l" defTabSz="2177047" rtl="0" eaLnBrk="1" latinLnBrk="0" hangingPunct="1">
        <a:defRPr sz="43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Picture 9" descr="footer-purple.png"/>
          <p:cNvPicPr>
            <a:picLocks noChangeAspect="1"/>
          </p:cNvPicPr>
          <p:nvPr/>
        </p:nvPicPr>
        <p:blipFill>
          <a:blip r:embed="rId14">
            <a:extLst>
              <a:ext uri="{28A0092B-C50C-407E-A947-70E740481C1C}">
                <a14:useLocalDpi xmlns:a14="http://schemas.microsoft.com/office/drawing/2010/main"/>
              </a:ext>
            </a:extLst>
          </a:blip>
          <a:srcRect/>
          <a:stretch>
            <a:fillRect/>
          </a:stretch>
        </p:blipFill>
        <p:spPr bwMode="auto">
          <a:xfrm>
            <a:off x="0" y="13266713"/>
            <a:ext cx="24384000" cy="449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Placeholder 1"/>
          <p:cNvSpPr>
            <a:spLocks noGrp="1"/>
          </p:cNvSpPr>
          <p:nvPr>
            <p:ph type="title"/>
          </p:nvPr>
        </p:nvSpPr>
        <p:spPr>
          <a:xfrm>
            <a:off x="770474" y="428628"/>
            <a:ext cx="22851533" cy="1143000"/>
          </a:xfrm>
          <a:prstGeom prst="rect">
            <a:avLst/>
          </a:prstGeom>
        </p:spPr>
        <p:txBody>
          <a:bodyPr vert="horz" wrap="square" lIns="0" tIns="0" rIns="0" bIns="0" numCol="1" anchor="t" anchorCtr="0" compatLnSpc="1">
            <a:prstTxWarp prst="textNoShape">
              <a:avLst/>
            </a:prstTxWarp>
            <a:normAutofit/>
          </a:bodyPr>
          <a:lstStyle/>
          <a:p>
            <a:pPr lvl="0"/>
            <a:r>
              <a:rPr lang="en-US" smtClean="0"/>
              <a:t>Click to edit Master title style</a:t>
            </a:r>
            <a:endParaRPr lang="en-GB" smtClean="0"/>
          </a:p>
        </p:txBody>
      </p:sp>
      <p:sp>
        <p:nvSpPr>
          <p:cNvPr id="1028" name="Text Placeholder 2"/>
          <p:cNvSpPr>
            <a:spLocks noGrp="1"/>
          </p:cNvSpPr>
          <p:nvPr>
            <p:ph type="body" idx="1"/>
          </p:nvPr>
        </p:nvSpPr>
        <p:spPr bwMode="auto">
          <a:xfrm>
            <a:off x="808575" y="2571755"/>
            <a:ext cx="22813432" cy="9572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smtClean="0"/>
              <a:t>Click to edit Master text </a:t>
            </a:r>
          </a:p>
          <a:p>
            <a:pPr lvl="1"/>
            <a:r>
              <a:rPr lang="en-US" smtClean="0"/>
              <a:t>Second level. </a:t>
            </a:r>
          </a:p>
          <a:p>
            <a:pPr lvl="2"/>
            <a:r>
              <a:rPr lang="en-US" smtClean="0"/>
              <a:t>Third level</a:t>
            </a:r>
          </a:p>
          <a:p>
            <a:pPr lvl="3"/>
            <a:r>
              <a:rPr lang="en-US" smtClean="0"/>
              <a:t>Fourth level</a:t>
            </a:r>
          </a:p>
          <a:p>
            <a:pPr lvl="4"/>
            <a:r>
              <a:rPr lang="en-US" smtClean="0"/>
              <a:t>Fifth level</a:t>
            </a:r>
            <a:endParaRPr lang="en-GB" smtClean="0"/>
          </a:p>
        </p:txBody>
      </p:sp>
      <p:pic>
        <p:nvPicPr>
          <p:cNvPr id="1030" name="Picture 13" descr="footer-logo.png"/>
          <p:cNvPicPr>
            <a:picLocks noChangeAspect="1"/>
          </p:cNvPicPr>
          <p:nvPr/>
        </p:nvPicPr>
        <p:blipFill>
          <a:blip r:embed="rId15">
            <a:extLst>
              <a:ext uri="{28A0092B-C50C-407E-A947-70E740481C1C}">
                <a14:useLocalDpi xmlns:a14="http://schemas.microsoft.com/office/drawing/2010/main"/>
              </a:ext>
            </a:extLst>
          </a:blip>
          <a:srcRect/>
          <a:stretch>
            <a:fillRect/>
          </a:stretch>
        </p:blipFill>
        <p:spPr bwMode="auto">
          <a:xfrm>
            <a:off x="800107" y="13345112"/>
            <a:ext cx="1333493" cy="273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userDrawn="1"/>
        </p:nvSpPr>
        <p:spPr>
          <a:xfrm>
            <a:off x="22402800" y="13331035"/>
            <a:ext cx="1562100" cy="367921"/>
          </a:xfrm>
          <a:prstGeom prst="rect">
            <a:avLst/>
          </a:prstGeom>
          <a:noFill/>
        </p:spPr>
        <p:txBody>
          <a:bodyPr wrap="square" rtlCol="0">
            <a:spAutoFit/>
          </a:bodyPr>
          <a:lstStyle/>
          <a:p>
            <a:pPr algn="r"/>
            <a:fld id="{415C431E-E1B2-4E08-8867-050D0B28F338}" type="slidenum">
              <a:rPr lang="en-GB" sz="2500" smtClean="0">
                <a:solidFill>
                  <a:prstClr val="white">
                    <a:lumMod val="75000"/>
                  </a:prstClr>
                </a:solidFill>
              </a:rPr>
              <a:pPr algn="r"/>
              <a:t>‹#›</a:t>
            </a:fld>
            <a:endParaRPr lang="en-GB" sz="2500" dirty="0">
              <a:solidFill>
                <a:prstClr val="white">
                  <a:lumMod val="75000"/>
                </a:prstClr>
              </a:solidFill>
            </a:endParaRPr>
          </a:p>
        </p:txBody>
      </p:sp>
    </p:spTree>
    <p:extLst>
      <p:ext uri="{BB962C8B-B14F-4D97-AF65-F5344CB8AC3E}">
        <p14:creationId xmlns:p14="http://schemas.microsoft.com/office/powerpoint/2010/main" val="1591677782"/>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Lst>
  <p:timing>
    <p:tnLst>
      <p:par>
        <p:cTn id="1" dur="indefinite" restart="never" nodeType="tmRoot"/>
      </p:par>
    </p:tnLst>
  </p:timing>
  <p:txStyles>
    <p:titleStyle>
      <a:lvl1pPr algn="l" rtl="0" eaLnBrk="1" fontAlgn="base" hangingPunct="1">
        <a:spcBef>
          <a:spcPct val="0"/>
        </a:spcBef>
        <a:spcAft>
          <a:spcPct val="0"/>
        </a:spcAft>
        <a:defRPr sz="6700" b="1" kern="1200" spc="-238">
          <a:solidFill>
            <a:srgbClr val="8544B9"/>
          </a:solidFill>
          <a:latin typeface="+mj-lt"/>
          <a:ea typeface="ＭＳ Ｐゴシック" charset="-128"/>
          <a:cs typeface="+mj-cs"/>
        </a:defRPr>
      </a:lvl1pPr>
      <a:lvl2pPr algn="l" rtl="0" eaLnBrk="1" fontAlgn="base" hangingPunct="1">
        <a:spcBef>
          <a:spcPct val="0"/>
        </a:spcBef>
        <a:spcAft>
          <a:spcPct val="0"/>
        </a:spcAft>
        <a:defRPr sz="6700" b="1">
          <a:solidFill>
            <a:srgbClr val="8544B9"/>
          </a:solidFill>
          <a:latin typeface="Trebuchet MS" pitchFamily="34" charset="0"/>
          <a:ea typeface="ＭＳ Ｐゴシック" charset="-128"/>
        </a:defRPr>
      </a:lvl2pPr>
      <a:lvl3pPr algn="l" rtl="0" eaLnBrk="1" fontAlgn="base" hangingPunct="1">
        <a:spcBef>
          <a:spcPct val="0"/>
        </a:spcBef>
        <a:spcAft>
          <a:spcPct val="0"/>
        </a:spcAft>
        <a:defRPr sz="6700" b="1">
          <a:solidFill>
            <a:srgbClr val="8544B9"/>
          </a:solidFill>
          <a:latin typeface="Trebuchet MS" pitchFamily="34" charset="0"/>
          <a:ea typeface="ＭＳ Ｐゴシック" charset="-128"/>
        </a:defRPr>
      </a:lvl3pPr>
      <a:lvl4pPr algn="l" rtl="0" eaLnBrk="1" fontAlgn="base" hangingPunct="1">
        <a:spcBef>
          <a:spcPct val="0"/>
        </a:spcBef>
        <a:spcAft>
          <a:spcPct val="0"/>
        </a:spcAft>
        <a:defRPr sz="6700" b="1">
          <a:solidFill>
            <a:srgbClr val="8544B9"/>
          </a:solidFill>
          <a:latin typeface="Trebuchet MS" pitchFamily="34" charset="0"/>
          <a:ea typeface="ＭＳ Ｐゴシック" charset="-128"/>
        </a:defRPr>
      </a:lvl4pPr>
      <a:lvl5pPr algn="l" rtl="0" eaLnBrk="1" fontAlgn="base" hangingPunct="1">
        <a:spcBef>
          <a:spcPct val="0"/>
        </a:spcBef>
        <a:spcAft>
          <a:spcPct val="0"/>
        </a:spcAft>
        <a:defRPr sz="6700" b="1">
          <a:solidFill>
            <a:srgbClr val="8544B9"/>
          </a:solidFill>
          <a:latin typeface="Trebuchet MS" pitchFamily="34" charset="0"/>
          <a:ea typeface="ＭＳ Ｐゴシック" charset="-128"/>
        </a:defRPr>
      </a:lvl5pPr>
      <a:lvl6pPr marL="1088547" algn="l" rtl="0" eaLnBrk="1" fontAlgn="base" hangingPunct="1">
        <a:spcBef>
          <a:spcPct val="0"/>
        </a:spcBef>
        <a:spcAft>
          <a:spcPct val="0"/>
        </a:spcAft>
        <a:defRPr sz="6700" b="1">
          <a:solidFill>
            <a:srgbClr val="8544B9"/>
          </a:solidFill>
          <a:latin typeface="Trebuchet MS" pitchFamily="34" charset="0"/>
        </a:defRPr>
      </a:lvl6pPr>
      <a:lvl7pPr marL="2177095" algn="l" rtl="0" eaLnBrk="1" fontAlgn="base" hangingPunct="1">
        <a:spcBef>
          <a:spcPct val="0"/>
        </a:spcBef>
        <a:spcAft>
          <a:spcPct val="0"/>
        </a:spcAft>
        <a:defRPr sz="6700" b="1">
          <a:solidFill>
            <a:srgbClr val="8544B9"/>
          </a:solidFill>
          <a:latin typeface="Trebuchet MS" pitchFamily="34" charset="0"/>
        </a:defRPr>
      </a:lvl7pPr>
      <a:lvl8pPr marL="3265642" algn="l" rtl="0" eaLnBrk="1" fontAlgn="base" hangingPunct="1">
        <a:spcBef>
          <a:spcPct val="0"/>
        </a:spcBef>
        <a:spcAft>
          <a:spcPct val="0"/>
        </a:spcAft>
        <a:defRPr sz="6700" b="1">
          <a:solidFill>
            <a:srgbClr val="8544B9"/>
          </a:solidFill>
          <a:latin typeface="Trebuchet MS" pitchFamily="34" charset="0"/>
        </a:defRPr>
      </a:lvl8pPr>
      <a:lvl9pPr marL="4354190" algn="l" rtl="0" eaLnBrk="1" fontAlgn="base" hangingPunct="1">
        <a:spcBef>
          <a:spcPct val="0"/>
        </a:spcBef>
        <a:spcAft>
          <a:spcPct val="0"/>
        </a:spcAft>
        <a:defRPr sz="6700" b="1">
          <a:solidFill>
            <a:srgbClr val="8544B9"/>
          </a:solidFill>
          <a:latin typeface="Trebuchet MS" pitchFamily="34" charset="0"/>
        </a:defRPr>
      </a:lvl9pPr>
    </p:titleStyle>
    <p:bodyStyle>
      <a:lvl1pPr marL="642545" indent="-642545" algn="l" rtl="0" eaLnBrk="1" fontAlgn="base" hangingPunct="1">
        <a:spcBef>
          <a:spcPts val="3571"/>
        </a:spcBef>
        <a:spcAft>
          <a:spcPct val="0"/>
        </a:spcAft>
        <a:buClr>
          <a:srgbClr val="8544B9"/>
        </a:buClr>
        <a:buFont typeface="Wingdings" charset="2"/>
        <a:buChar char="§"/>
        <a:defRPr sz="5700" kern="1200">
          <a:solidFill>
            <a:schemeClr val="tx1"/>
          </a:solidFill>
          <a:latin typeface="Arial" pitchFamily="34" charset="0"/>
          <a:ea typeface="Arial" charset="0"/>
          <a:cs typeface="Arial" pitchFamily="34" charset="0"/>
        </a:defRPr>
      </a:lvl1pPr>
      <a:lvl2pPr marL="1300209" indent="-642545" algn="l" rtl="0" eaLnBrk="1" fontAlgn="base" hangingPunct="1">
        <a:spcBef>
          <a:spcPts val="1429"/>
        </a:spcBef>
        <a:spcAft>
          <a:spcPct val="0"/>
        </a:spcAft>
        <a:buClr>
          <a:srgbClr val="7D4E9F"/>
        </a:buClr>
        <a:buFont typeface="Arial" charset="0"/>
        <a:buChar char="•"/>
        <a:defRPr sz="5700" kern="1200">
          <a:solidFill>
            <a:schemeClr val="tx1"/>
          </a:solidFill>
          <a:latin typeface="Arial" pitchFamily="34" charset="0"/>
          <a:ea typeface="Arial" charset="0"/>
          <a:cs typeface="Arial" pitchFamily="34" charset="0"/>
        </a:defRPr>
      </a:lvl2pPr>
      <a:lvl3pPr marL="1972992" indent="-642545" algn="l" rtl="0" eaLnBrk="1" fontAlgn="base" hangingPunct="1">
        <a:spcBef>
          <a:spcPts val="1429"/>
        </a:spcBef>
        <a:spcAft>
          <a:spcPct val="0"/>
        </a:spcAft>
        <a:buClr>
          <a:srgbClr val="7D4E9F"/>
        </a:buClr>
        <a:buSzPct val="80000"/>
        <a:buFont typeface="Wingdings" charset="2"/>
        <a:buChar char="§"/>
        <a:defRPr sz="5700" kern="1200">
          <a:solidFill>
            <a:schemeClr val="tx1"/>
          </a:solidFill>
          <a:latin typeface="Arial" pitchFamily="34" charset="0"/>
          <a:ea typeface="Arial" charset="0"/>
          <a:cs typeface="Arial" pitchFamily="34" charset="0"/>
        </a:defRPr>
      </a:lvl3pPr>
      <a:lvl4pPr marL="2672234" indent="-642545" algn="l" rtl="0" eaLnBrk="1" fontAlgn="base" hangingPunct="1">
        <a:spcBef>
          <a:spcPts val="1429"/>
        </a:spcBef>
        <a:spcAft>
          <a:spcPct val="0"/>
        </a:spcAft>
        <a:buClr>
          <a:srgbClr val="7D4E9F"/>
        </a:buClr>
        <a:buFont typeface="Arial" charset="0"/>
        <a:buChar char="•"/>
        <a:defRPr sz="5700" kern="1200">
          <a:solidFill>
            <a:schemeClr val="tx1"/>
          </a:solidFill>
          <a:latin typeface="Arial" pitchFamily="34" charset="0"/>
          <a:ea typeface="Arial" charset="0"/>
          <a:cs typeface="Arial" pitchFamily="34" charset="0"/>
        </a:defRPr>
      </a:lvl4pPr>
      <a:lvl5pPr marL="3371473" indent="-642545" algn="l" defTabSz="3496204" rtl="0" eaLnBrk="1" fontAlgn="base" hangingPunct="1">
        <a:spcBef>
          <a:spcPts val="1429"/>
        </a:spcBef>
        <a:spcAft>
          <a:spcPct val="0"/>
        </a:spcAft>
        <a:buClr>
          <a:srgbClr val="7D4E9F"/>
        </a:buClr>
        <a:buFont typeface="Arial" charset="0"/>
        <a:buChar char="•"/>
        <a:defRPr sz="5700" kern="1200">
          <a:solidFill>
            <a:schemeClr val="tx1"/>
          </a:solidFill>
          <a:latin typeface="Arial" pitchFamily="34" charset="0"/>
          <a:ea typeface="Arial" charset="0"/>
          <a:cs typeface="Arial" pitchFamily="34" charset="0"/>
        </a:defRPr>
      </a:lvl5pPr>
      <a:lvl6pPr marL="5987011"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6pPr>
      <a:lvl7pPr marL="7075559"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7pPr>
      <a:lvl8pPr marL="8164106"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8pPr>
      <a:lvl9pPr marL="9252654"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9pPr>
    </p:bodyStyle>
    <p:otherStyle>
      <a:defPPr>
        <a:defRPr lang="en-US"/>
      </a:defPPr>
      <a:lvl1pPr marL="0" algn="l" defTabSz="2177095" rtl="0" eaLnBrk="1" latinLnBrk="0" hangingPunct="1">
        <a:defRPr sz="4300" kern="1200">
          <a:solidFill>
            <a:schemeClr val="tx1"/>
          </a:solidFill>
          <a:latin typeface="+mn-lt"/>
          <a:ea typeface="+mn-ea"/>
          <a:cs typeface="+mn-cs"/>
        </a:defRPr>
      </a:lvl1pPr>
      <a:lvl2pPr marL="1088547" algn="l" defTabSz="2177095" rtl="0" eaLnBrk="1" latinLnBrk="0" hangingPunct="1">
        <a:defRPr sz="4300" kern="1200">
          <a:solidFill>
            <a:schemeClr val="tx1"/>
          </a:solidFill>
          <a:latin typeface="+mn-lt"/>
          <a:ea typeface="+mn-ea"/>
          <a:cs typeface="+mn-cs"/>
        </a:defRPr>
      </a:lvl2pPr>
      <a:lvl3pPr marL="2177095" algn="l" defTabSz="2177095" rtl="0" eaLnBrk="1" latinLnBrk="0" hangingPunct="1">
        <a:defRPr sz="4300" kern="1200">
          <a:solidFill>
            <a:schemeClr val="tx1"/>
          </a:solidFill>
          <a:latin typeface="+mn-lt"/>
          <a:ea typeface="+mn-ea"/>
          <a:cs typeface="+mn-cs"/>
        </a:defRPr>
      </a:lvl3pPr>
      <a:lvl4pPr marL="3265642" algn="l" defTabSz="2177095" rtl="0" eaLnBrk="1" latinLnBrk="0" hangingPunct="1">
        <a:defRPr sz="4300" kern="1200">
          <a:solidFill>
            <a:schemeClr val="tx1"/>
          </a:solidFill>
          <a:latin typeface="+mn-lt"/>
          <a:ea typeface="+mn-ea"/>
          <a:cs typeface="+mn-cs"/>
        </a:defRPr>
      </a:lvl4pPr>
      <a:lvl5pPr marL="4354190" algn="l" defTabSz="2177095" rtl="0" eaLnBrk="1" latinLnBrk="0" hangingPunct="1">
        <a:defRPr sz="4300" kern="1200">
          <a:solidFill>
            <a:schemeClr val="tx1"/>
          </a:solidFill>
          <a:latin typeface="+mn-lt"/>
          <a:ea typeface="+mn-ea"/>
          <a:cs typeface="+mn-cs"/>
        </a:defRPr>
      </a:lvl5pPr>
      <a:lvl6pPr marL="5442737" algn="l" defTabSz="2177095" rtl="0" eaLnBrk="1" latinLnBrk="0" hangingPunct="1">
        <a:defRPr sz="4300" kern="1200">
          <a:solidFill>
            <a:schemeClr val="tx1"/>
          </a:solidFill>
          <a:latin typeface="+mn-lt"/>
          <a:ea typeface="+mn-ea"/>
          <a:cs typeface="+mn-cs"/>
        </a:defRPr>
      </a:lvl6pPr>
      <a:lvl7pPr marL="6531285" algn="l" defTabSz="2177095" rtl="0" eaLnBrk="1" latinLnBrk="0" hangingPunct="1">
        <a:defRPr sz="4300" kern="1200">
          <a:solidFill>
            <a:schemeClr val="tx1"/>
          </a:solidFill>
          <a:latin typeface="+mn-lt"/>
          <a:ea typeface="+mn-ea"/>
          <a:cs typeface="+mn-cs"/>
        </a:defRPr>
      </a:lvl7pPr>
      <a:lvl8pPr marL="7619832" algn="l" defTabSz="2177095" rtl="0" eaLnBrk="1" latinLnBrk="0" hangingPunct="1">
        <a:defRPr sz="4300" kern="1200">
          <a:solidFill>
            <a:schemeClr val="tx1"/>
          </a:solidFill>
          <a:latin typeface="+mn-lt"/>
          <a:ea typeface="+mn-ea"/>
          <a:cs typeface="+mn-cs"/>
        </a:defRPr>
      </a:lvl8pPr>
      <a:lvl9pPr marL="8708380" algn="l" defTabSz="2177095" rtl="0" eaLnBrk="1" latinLnBrk="0" hangingPunct="1">
        <a:defRPr sz="4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 Id="rId3" Type="http://schemas.openxmlformats.org/officeDocument/2006/relationships/hyperlink" Target="mailto:neil.monahan@brandworkz.com"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 Id="rId3" Type="http://schemas.openxmlformats.org/officeDocument/2006/relationships/hyperlink" Target="http://www.brandworkz.com/knowledge/whitepapers/#seven-step-dam"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4.xml"/><Relationship Id="rId3"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5.xml"/><Relationship Id="rId3"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Shape 230"/>
          <p:cNvSpPr>
            <a:spLocks noGrp="1"/>
          </p:cNvSpPr>
          <p:nvPr>
            <p:ph type="ctrTitle"/>
          </p:nvPr>
        </p:nvSpPr>
        <p:spPr>
          <a:prstGeom prst="rect">
            <a:avLst/>
          </a:prstGeom>
        </p:spPr>
        <p:txBody>
          <a:bodyPr/>
          <a:lstStyle/>
          <a:p>
            <a:r>
              <a:rPr lang="en-US" sz="8800" dirty="0"/>
              <a:t>Digital Asset </a:t>
            </a:r>
            <a:r>
              <a:rPr lang="en-US" sz="8800" dirty="0" smtClean="0"/>
              <a:t>Management</a:t>
            </a:r>
            <a:endParaRPr lang="en-US" sz="8800" dirty="0"/>
          </a:p>
        </p:txBody>
      </p:sp>
      <p:sp>
        <p:nvSpPr>
          <p:cNvPr id="7" name="Subtitle 6"/>
          <p:cNvSpPr>
            <a:spLocks noGrp="1"/>
          </p:cNvSpPr>
          <p:nvPr>
            <p:ph type="subTitle" idx="1"/>
          </p:nvPr>
        </p:nvSpPr>
        <p:spPr>
          <a:xfrm>
            <a:off x="533585" y="9239259"/>
            <a:ext cx="17068800" cy="800112"/>
          </a:xfrm>
        </p:spPr>
        <p:txBody>
          <a:bodyPr>
            <a:noAutofit/>
          </a:bodyPr>
          <a:lstStyle/>
          <a:p>
            <a:r>
              <a:rPr lang="en-US" sz="6600" dirty="0"/>
              <a:t>Project Planning Toolkit</a:t>
            </a:r>
            <a:endParaRPr lang="en-US" sz="6000" dirty="0"/>
          </a:p>
        </p:txBody>
      </p:sp>
      <p:sp>
        <p:nvSpPr>
          <p:cNvPr id="3" name="TextBox 2"/>
          <p:cNvSpPr txBox="1"/>
          <p:nvPr/>
        </p:nvSpPr>
        <p:spPr>
          <a:xfrm>
            <a:off x="15483840" y="335280"/>
            <a:ext cx="7658100" cy="1212640"/>
          </a:xfrm>
          <a:prstGeom prst="rect">
            <a:avLst/>
          </a:prstGeom>
          <a:solidFill>
            <a:schemeClr val="bg1"/>
          </a:solidFill>
        </p:spPr>
        <p:txBody>
          <a:bodyPr wrap="square" rtlCol="0">
            <a:spAutoFit/>
          </a:bodyPr>
          <a:lstStyle/>
          <a:p>
            <a:endParaRPr lang="en-GB"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0474" y="428627"/>
            <a:ext cx="22851533" cy="2628898"/>
          </a:xfrm>
        </p:spPr>
        <p:txBody>
          <a:bodyPr>
            <a:normAutofit fontScale="90000"/>
          </a:bodyPr>
          <a:lstStyle/>
          <a:p>
            <a:r>
              <a:rPr lang="en-US" sz="7400" dirty="0" smtClean="0"/>
              <a:t>Who are your internal users?</a:t>
            </a:r>
            <a:br>
              <a:rPr lang="en-US" sz="7400" dirty="0" smtClean="0"/>
            </a:br>
            <a:r>
              <a:rPr lang="en-US" sz="5300" b="0" dirty="0">
                <a:solidFill>
                  <a:srgbClr val="000000"/>
                </a:solidFill>
                <a:latin typeface="Arial" panose="020B0604020202020204" pitchFamily="34" charset="0"/>
                <a:cs typeface="Arial" panose="020B0604020202020204" pitchFamily="34" charset="0"/>
              </a:rPr>
              <a:t>List out all the </a:t>
            </a:r>
            <a:r>
              <a:rPr lang="en-US" sz="5300" b="0" dirty="0" smtClean="0">
                <a:solidFill>
                  <a:srgbClr val="000000"/>
                </a:solidFill>
                <a:latin typeface="Arial" panose="020B0604020202020204" pitchFamily="34" charset="0"/>
                <a:cs typeface="Arial" panose="020B0604020202020204" pitchFamily="34" charset="0"/>
              </a:rPr>
              <a:t>teams who are affected by the business challenges. </a:t>
            </a:r>
            <a:r>
              <a:rPr lang="en-US" sz="9800" dirty="0">
                <a:latin typeface="Arial" panose="020B0604020202020204" pitchFamily="34" charset="0"/>
                <a:cs typeface="Arial" panose="020B0604020202020204" pitchFamily="34" charset="0"/>
              </a:rPr>
              <a:t/>
            </a:r>
            <a:br>
              <a:rPr lang="en-US" sz="9800"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graphicFrame>
        <p:nvGraphicFramePr>
          <p:cNvPr id="27" name="Table 26"/>
          <p:cNvGraphicFramePr>
            <a:graphicFrameLocks noGrp="1"/>
          </p:cNvGraphicFramePr>
          <p:nvPr>
            <p:extLst>
              <p:ext uri="{D42A27DB-BD31-4B8C-83A1-F6EECF244321}">
                <p14:modId xmlns:p14="http://schemas.microsoft.com/office/powerpoint/2010/main" val="3837297860"/>
              </p:ext>
            </p:extLst>
          </p:nvPr>
        </p:nvGraphicFramePr>
        <p:xfrm>
          <a:off x="770474" y="3190876"/>
          <a:ext cx="22956301" cy="8930129"/>
        </p:xfrm>
        <a:graphic>
          <a:graphicData uri="http://schemas.openxmlformats.org/drawingml/2006/table">
            <a:tbl>
              <a:tblPr firstRow="1" bandRow="1">
                <a:tableStyleId>{5C22544A-7EE6-4342-B048-85BDC9FD1C3A}</a:tableStyleId>
              </a:tblPr>
              <a:tblGrid>
                <a:gridCol w="7258680"/>
                <a:gridCol w="15697621"/>
              </a:tblGrid>
              <a:tr h="1047749">
                <a:tc>
                  <a:txBody>
                    <a:bodyPr/>
                    <a:lstStyle/>
                    <a:p>
                      <a:pPr algn="ctr"/>
                      <a:r>
                        <a:rPr lang="en-US" sz="3200" dirty="0" smtClean="0">
                          <a:latin typeface="Arial" panose="020B0604020202020204" pitchFamily="34" charset="0"/>
                          <a:cs typeface="Arial" panose="020B0604020202020204" pitchFamily="34" charset="0"/>
                        </a:rPr>
                        <a:t>Internal Teams</a:t>
                      </a:r>
                      <a:endParaRPr lang="en-US" sz="3200" b="0" i="0" dirty="0">
                        <a:latin typeface="Arial" panose="020B0604020202020204" pitchFamily="34" charset="0"/>
                        <a:ea typeface="Helvetica Light" charset="0"/>
                        <a:cs typeface="Arial" panose="020B0604020202020204" pitchFamily="34" charset="0"/>
                      </a:endParaRPr>
                    </a:p>
                  </a:txBody>
                  <a:tcPr anchor="ctr"/>
                </a:tc>
                <a:tc>
                  <a:txBody>
                    <a:bodyPr/>
                    <a:lstStyle/>
                    <a:p>
                      <a:pPr algn="ctr"/>
                      <a:r>
                        <a:rPr lang="en-US" sz="3200" dirty="0" smtClean="0">
                          <a:latin typeface="Arial" panose="020B0604020202020204" pitchFamily="34" charset="0"/>
                          <a:cs typeface="Arial" panose="020B0604020202020204" pitchFamily="34" charset="0"/>
                        </a:rPr>
                        <a:t>How are they affected by the business challenges? </a:t>
                      </a:r>
                      <a:endParaRPr lang="en-US" sz="3200" b="0" i="0" dirty="0">
                        <a:latin typeface="Arial" panose="020B0604020202020204" pitchFamily="34" charset="0"/>
                        <a:ea typeface="Helvetica Light" charset="0"/>
                        <a:cs typeface="Arial" panose="020B0604020202020204" pitchFamily="34" charset="0"/>
                      </a:endParaRPr>
                    </a:p>
                  </a:txBody>
                  <a:tcPr anchor="ctr"/>
                </a:tc>
              </a:tr>
              <a:tr h="341534">
                <a:tc>
                  <a:txBody>
                    <a:bodyPr/>
                    <a:lstStyle/>
                    <a:p>
                      <a:pPr algn="ctr"/>
                      <a:endParaRPr lang="en-US" sz="100" b="0" i="0" dirty="0">
                        <a:latin typeface="Helvetica Light" charset="0"/>
                        <a:ea typeface="Helvetica Light" charset="0"/>
                        <a:cs typeface="Helvetica Light" charset="0"/>
                      </a:endParaRPr>
                    </a:p>
                  </a:txBody>
                  <a:tcPr anchor="ctr"/>
                </a:tc>
                <a:tc>
                  <a:txBody>
                    <a:bodyPr/>
                    <a:lstStyle/>
                    <a:p>
                      <a:pPr algn="ctr"/>
                      <a:endParaRPr lang="en-US" sz="100" b="0" i="0" dirty="0">
                        <a:latin typeface="Helvetica Light" charset="0"/>
                        <a:ea typeface="Helvetica Light" charset="0"/>
                        <a:cs typeface="Helvetica Light" charset="0"/>
                      </a:endParaRPr>
                    </a:p>
                  </a:txBody>
                  <a:tcPr anchor="ctr"/>
                </a:tc>
              </a:tr>
              <a:tr h="1197169">
                <a:tc>
                  <a:txBody>
                    <a:bodyPr/>
                    <a:lstStyle/>
                    <a:p>
                      <a:r>
                        <a:rPr lang="en-US" sz="3600" dirty="0" smtClean="0">
                          <a:solidFill>
                            <a:schemeClr val="bg1">
                              <a:lumMod val="65000"/>
                            </a:schemeClr>
                          </a:solidFill>
                          <a:latin typeface="Arial" panose="020B0604020202020204" pitchFamily="34" charset="0"/>
                          <a:cs typeface="Arial" panose="020B0604020202020204" pitchFamily="34" charset="0"/>
                        </a:rPr>
                        <a:t>Example: Marketing</a:t>
                      </a: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c>
                  <a:txBody>
                    <a:bodyPr/>
                    <a:lstStyle/>
                    <a:p>
                      <a:r>
                        <a:rPr lang="en-US" sz="3600" baseline="0" dirty="0" smtClean="0">
                          <a:solidFill>
                            <a:schemeClr val="bg1">
                              <a:lumMod val="65000"/>
                            </a:schemeClr>
                          </a:solidFill>
                          <a:latin typeface="Arial" panose="020B0604020202020204" pitchFamily="34" charset="0"/>
                          <a:cs typeface="Arial" panose="020B0604020202020204" pitchFamily="34" charset="0"/>
                        </a:rPr>
                        <a:t>Over-run with manual requests from other teams for brand assets, content and brand guidelines. Struggling to manage workload as a result.</a:t>
                      </a: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r>
              <a:tr h="980150">
                <a:tc>
                  <a:txBody>
                    <a:bodyPr/>
                    <a:lstStyle/>
                    <a:p>
                      <a:endParaRPr lang="en-US" sz="2800" b="0" i="0" dirty="0" smtClean="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US" sz="28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r>
              <a:tr h="980150">
                <a:tc>
                  <a:txBody>
                    <a:bodyPr/>
                    <a:lstStyle/>
                    <a:p>
                      <a:endParaRPr lang="en-US" sz="2800" b="0" i="0" dirty="0">
                        <a:solidFill>
                          <a:schemeClr val="bg1">
                            <a:lumMod val="75000"/>
                          </a:schemeClr>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r>
              <a:tr h="1514637">
                <a:tc>
                  <a:txBody>
                    <a:bodyPr/>
                    <a:lstStyle/>
                    <a:p>
                      <a:endParaRPr lang="en-US" sz="2800" b="0" i="0" dirty="0" smtClean="0">
                        <a:solidFill>
                          <a:schemeClr val="tx1"/>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r>
              <a:tr h="1086816">
                <a:tc>
                  <a:txBody>
                    <a:bodyPr/>
                    <a:lstStyle/>
                    <a:p>
                      <a:endParaRPr lang="en-US" sz="2400" b="0" i="0" dirty="0" smtClean="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US" sz="24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r>
              <a:tr h="890962">
                <a:tc>
                  <a:txBody>
                    <a:bodyPr/>
                    <a:lstStyle/>
                    <a:p>
                      <a:endParaRPr lang="en-US" sz="28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US" sz="28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r>
              <a:tr h="890962">
                <a:tc>
                  <a:txBody>
                    <a:bodyPr/>
                    <a:lstStyle/>
                    <a:p>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r>
            </a:tbl>
          </a:graphicData>
        </a:graphic>
      </p:graphicFrame>
    </p:spTree>
    <p:extLst>
      <p:ext uri="{BB962C8B-B14F-4D97-AF65-F5344CB8AC3E}">
        <p14:creationId xmlns:p14="http://schemas.microsoft.com/office/powerpoint/2010/main" val="2107046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0474" y="428627"/>
            <a:ext cx="22851533" cy="2628898"/>
          </a:xfrm>
        </p:spPr>
        <p:txBody>
          <a:bodyPr>
            <a:normAutofit fontScale="90000"/>
          </a:bodyPr>
          <a:lstStyle/>
          <a:p>
            <a:r>
              <a:rPr lang="en-US" sz="7400" dirty="0" smtClean="0"/>
              <a:t>Who are your external users?</a:t>
            </a:r>
            <a:br>
              <a:rPr lang="en-US" sz="7400" dirty="0" smtClean="0"/>
            </a:br>
            <a:r>
              <a:rPr lang="en-US" sz="5300" b="0" dirty="0">
                <a:solidFill>
                  <a:srgbClr val="000000"/>
                </a:solidFill>
                <a:latin typeface="Arial" panose="020B0604020202020204" pitchFamily="34" charset="0"/>
                <a:cs typeface="Arial" panose="020B0604020202020204" pitchFamily="34" charset="0"/>
              </a:rPr>
              <a:t>List out all the </a:t>
            </a:r>
            <a:r>
              <a:rPr lang="en-US" sz="5300" b="0" dirty="0" smtClean="0">
                <a:solidFill>
                  <a:srgbClr val="000000"/>
                </a:solidFill>
                <a:latin typeface="Arial" panose="020B0604020202020204" pitchFamily="34" charset="0"/>
                <a:cs typeface="Arial" panose="020B0604020202020204" pitchFamily="34" charset="0"/>
              </a:rPr>
              <a:t>external teams who are affected by the business challenges. </a:t>
            </a:r>
            <a:r>
              <a:rPr lang="en-US" sz="9800" dirty="0">
                <a:latin typeface="Arial" panose="020B0604020202020204" pitchFamily="34" charset="0"/>
                <a:cs typeface="Arial" panose="020B0604020202020204" pitchFamily="34" charset="0"/>
              </a:rPr>
              <a:t/>
            </a:r>
            <a:br>
              <a:rPr lang="en-US" sz="9800"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graphicFrame>
        <p:nvGraphicFramePr>
          <p:cNvPr id="27" name="Table 26"/>
          <p:cNvGraphicFramePr>
            <a:graphicFrameLocks noGrp="1"/>
          </p:cNvGraphicFramePr>
          <p:nvPr>
            <p:extLst>
              <p:ext uri="{D42A27DB-BD31-4B8C-83A1-F6EECF244321}">
                <p14:modId xmlns:p14="http://schemas.microsoft.com/office/powerpoint/2010/main" val="701353137"/>
              </p:ext>
            </p:extLst>
          </p:nvPr>
        </p:nvGraphicFramePr>
        <p:xfrm>
          <a:off x="770474" y="3190876"/>
          <a:ext cx="22956301" cy="10018960"/>
        </p:xfrm>
        <a:graphic>
          <a:graphicData uri="http://schemas.openxmlformats.org/drawingml/2006/table">
            <a:tbl>
              <a:tblPr firstRow="1" bandRow="1">
                <a:tableStyleId>{5C22544A-7EE6-4342-B048-85BDC9FD1C3A}</a:tableStyleId>
              </a:tblPr>
              <a:tblGrid>
                <a:gridCol w="7258680"/>
                <a:gridCol w="15697621"/>
              </a:tblGrid>
              <a:tr h="1047749">
                <a:tc>
                  <a:txBody>
                    <a:bodyPr/>
                    <a:lstStyle/>
                    <a:p>
                      <a:pPr algn="ctr"/>
                      <a:r>
                        <a:rPr lang="en-US" sz="3200" dirty="0" smtClean="0">
                          <a:latin typeface="Arial" panose="020B0604020202020204" pitchFamily="34" charset="0"/>
                          <a:cs typeface="Arial" panose="020B0604020202020204" pitchFamily="34" charset="0"/>
                        </a:rPr>
                        <a:t>External Teams</a:t>
                      </a:r>
                      <a:endParaRPr lang="en-US" sz="3200" b="0" i="0" dirty="0">
                        <a:latin typeface="Arial" panose="020B0604020202020204" pitchFamily="34" charset="0"/>
                        <a:ea typeface="Helvetica Light" charset="0"/>
                        <a:cs typeface="Arial" panose="020B0604020202020204" pitchFamily="34" charset="0"/>
                      </a:endParaRPr>
                    </a:p>
                  </a:txBody>
                  <a:tcPr anchor="ctr"/>
                </a:tc>
                <a:tc>
                  <a:txBody>
                    <a:bodyPr/>
                    <a:lstStyle/>
                    <a:p>
                      <a:pPr algn="ctr"/>
                      <a:r>
                        <a:rPr lang="en-US" sz="3200" dirty="0" smtClean="0">
                          <a:latin typeface="Arial" panose="020B0604020202020204" pitchFamily="34" charset="0"/>
                          <a:cs typeface="Arial" panose="020B0604020202020204" pitchFamily="34" charset="0"/>
                        </a:rPr>
                        <a:t>How are they affected by the business challenges? </a:t>
                      </a:r>
                      <a:endParaRPr lang="en-US" sz="3200" b="0" i="0" dirty="0">
                        <a:latin typeface="Arial" panose="020B0604020202020204" pitchFamily="34" charset="0"/>
                        <a:ea typeface="Helvetica Light" charset="0"/>
                        <a:cs typeface="Arial" panose="020B0604020202020204" pitchFamily="34" charset="0"/>
                      </a:endParaRPr>
                    </a:p>
                  </a:txBody>
                  <a:tcPr anchor="ctr"/>
                </a:tc>
              </a:tr>
              <a:tr h="341534">
                <a:tc>
                  <a:txBody>
                    <a:bodyPr/>
                    <a:lstStyle/>
                    <a:p>
                      <a:pPr algn="ctr"/>
                      <a:endParaRPr lang="en-US" sz="100" b="0" i="0" dirty="0">
                        <a:latin typeface="Helvetica Light" charset="0"/>
                        <a:ea typeface="Helvetica Light" charset="0"/>
                        <a:cs typeface="Helvetica Light" charset="0"/>
                      </a:endParaRPr>
                    </a:p>
                  </a:txBody>
                  <a:tcPr anchor="ctr"/>
                </a:tc>
                <a:tc>
                  <a:txBody>
                    <a:bodyPr/>
                    <a:lstStyle/>
                    <a:p>
                      <a:pPr algn="ctr"/>
                      <a:endParaRPr lang="en-US" sz="100" b="0" i="0" dirty="0">
                        <a:latin typeface="Helvetica Light" charset="0"/>
                        <a:ea typeface="Helvetica Light" charset="0"/>
                        <a:cs typeface="Helvetica Light" charset="0"/>
                      </a:endParaRPr>
                    </a:p>
                  </a:txBody>
                  <a:tcPr anchor="ctr"/>
                </a:tc>
              </a:tr>
              <a:tr h="1197169">
                <a:tc>
                  <a:txBody>
                    <a:bodyPr/>
                    <a:lstStyle/>
                    <a:p>
                      <a:r>
                        <a:rPr lang="en-US" sz="3600" dirty="0" smtClean="0">
                          <a:solidFill>
                            <a:schemeClr val="bg1">
                              <a:lumMod val="65000"/>
                            </a:schemeClr>
                          </a:solidFill>
                          <a:latin typeface="Arial" panose="020B0604020202020204" pitchFamily="34" charset="0"/>
                          <a:cs typeface="Arial" panose="020B0604020202020204" pitchFamily="34" charset="0"/>
                        </a:rPr>
                        <a:t>Example: Digital agency</a:t>
                      </a:r>
                      <a:endParaRPr lang="en-US" sz="3600" b="0" i="0" dirty="0" smtClean="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endParaRPr lang="en-US" sz="3600" dirty="0" smtClean="0">
                        <a:solidFill>
                          <a:schemeClr val="bg1">
                            <a:lumMod val="65000"/>
                          </a:schemeClr>
                        </a:solidFill>
                        <a:latin typeface="Arial" panose="020B0604020202020204" pitchFamily="34" charset="0"/>
                        <a:cs typeface="Arial" panose="020B0604020202020204" pitchFamily="34" charset="0"/>
                      </a:endParaRPr>
                    </a:p>
                    <a:p>
                      <a:pPr marL="0" marR="0" indent="0" algn="l" defTabSz="2177095" rtl="0" eaLnBrk="1" fontAlgn="auto" latinLnBrk="0" hangingPunct="1">
                        <a:lnSpc>
                          <a:spcPct val="100000"/>
                        </a:lnSpc>
                        <a:spcBef>
                          <a:spcPts val="0"/>
                        </a:spcBef>
                        <a:spcAft>
                          <a:spcPts val="0"/>
                        </a:spcAft>
                        <a:buClrTx/>
                        <a:buSzTx/>
                        <a:buFontTx/>
                        <a:buNone/>
                        <a:tabLst/>
                        <a:defRPr/>
                      </a:pPr>
                      <a:r>
                        <a:rPr lang="en-US" sz="3600" dirty="0" smtClean="0">
                          <a:solidFill>
                            <a:schemeClr val="bg1">
                              <a:lumMod val="65000"/>
                            </a:schemeClr>
                          </a:solidFill>
                          <a:latin typeface="Arial" panose="020B0604020202020204" pitchFamily="34" charset="0"/>
                          <a:cs typeface="Arial" panose="020B0604020202020204" pitchFamily="34" charset="0"/>
                        </a:rPr>
                        <a:t>Inability to get hold of the brand assets they need to create content</a:t>
                      </a:r>
                      <a:r>
                        <a:rPr lang="en-US" sz="3600" baseline="0" dirty="0" smtClean="0">
                          <a:solidFill>
                            <a:schemeClr val="bg1">
                              <a:lumMod val="65000"/>
                            </a:schemeClr>
                          </a:solidFill>
                          <a:latin typeface="Arial" panose="020B0604020202020204" pitchFamily="34" charset="0"/>
                          <a:cs typeface="Arial" panose="020B0604020202020204" pitchFamily="34" charset="0"/>
                        </a:rPr>
                        <a:t> </a:t>
                      </a:r>
                      <a:r>
                        <a:rPr lang="en-US" sz="3600" dirty="0" smtClean="0">
                          <a:solidFill>
                            <a:schemeClr val="bg1">
                              <a:lumMod val="65000"/>
                            </a:schemeClr>
                          </a:solidFill>
                          <a:latin typeface="Arial" panose="020B0604020202020204" pitchFamily="34" charset="0"/>
                          <a:cs typeface="Arial" panose="020B0604020202020204" pitchFamily="34" charset="0"/>
                        </a:rPr>
                        <a:t>is slowing them down and costing us money.</a:t>
                      </a:r>
                      <a:endParaRPr lang="en-US" sz="3600" b="0" i="0" dirty="0" smtClean="0">
                        <a:solidFill>
                          <a:schemeClr val="bg1">
                            <a:lumMod val="65000"/>
                          </a:schemeClr>
                        </a:solidFill>
                        <a:latin typeface="Arial" panose="020B0604020202020204" pitchFamily="34" charset="0"/>
                        <a:ea typeface="Helvetica Light" charset="0"/>
                        <a:cs typeface="Arial" panose="020B0604020202020204" pitchFamily="34" charset="0"/>
                      </a:endParaRPr>
                    </a:p>
                    <a:p>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r>
              <a:tr h="980150">
                <a:tc>
                  <a:txBody>
                    <a:bodyPr/>
                    <a:lstStyle/>
                    <a:p>
                      <a:endParaRPr lang="en-US" sz="2800" b="0" i="0" dirty="0" smtClean="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US" sz="28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r>
              <a:tr h="980150">
                <a:tc>
                  <a:txBody>
                    <a:bodyPr/>
                    <a:lstStyle/>
                    <a:p>
                      <a:endParaRPr lang="en-US" sz="2800" b="0" i="0" dirty="0">
                        <a:solidFill>
                          <a:schemeClr val="bg1">
                            <a:lumMod val="75000"/>
                          </a:schemeClr>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r>
              <a:tr h="1514637">
                <a:tc>
                  <a:txBody>
                    <a:bodyPr/>
                    <a:lstStyle/>
                    <a:p>
                      <a:endParaRPr lang="en-US" sz="2800" b="0" i="0" dirty="0" smtClean="0">
                        <a:solidFill>
                          <a:schemeClr val="tx1"/>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r>
              <a:tr h="1086816">
                <a:tc>
                  <a:txBody>
                    <a:bodyPr/>
                    <a:lstStyle/>
                    <a:p>
                      <a:endParaRPr lang="en-US" sz="2400" b="0" i="0" dirty="0" smtClean="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US" sz="24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r>
              <a:tr h="890962">
                <a:tc>
                  <a:txBody>
                    <a:bodyPr/>
                    <a:lstStyle/>
                    <a:p>
                      <a:endParaRPr lang="en-US" sz="28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US" sz="28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r>
              <a:tr h="890962">
                <a:tc>
                  <a:txBody>
                    <a:bodyPr/>
                    <a:lstStyle/>
                    <a:p>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r>
            </a:tbl>
          </a:graphicData>
        </a:graphic>
      </p:graphicFrame>
    </p:spTree>
    <p:extLst>
      <p:ext uri="{BB962C8B-B14F-4D97-AF65-F5344CB8AC3E}">
        <p14:creationId xmlns:p14="http://schemas.microsoft.com/office/powerpoint/2010/main" val="1014479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0474" y="428627"/>
            <a:ext cx="22851533" cy="2686048"/>
          </a:xfrm>
        </p:spPr>
        <p:txBody>
          <a:bodyPr>
            <a:normAutofit fontScale="90000"/>
          </a:bodyPr>
          <a:lstStyle/>
          <a:p>
            <a:r>
              <a:rPr lang="en-US" sz="7400" dirty="0" smtClean="0"/>
              <a:t>How are your brand assets currently used?</a:t>
            </a:r>
            <a:br>
              <a:rPr lang="en-US" sz="7400" dirty="0" smtClean="0"/>
            </a:br>
            <a:r>
              <a:rPr lang="en-US" sz="5300" b="0" dirty="0" smtClean="0">
                <a:solidFill>
                  <a:srgbClr val="000000"/>
                </a:solidFill>
                <a:latin typeface="Arial" panose="020B0604020202020204" pitchFamily="34" charset="0"/>
                <a:cs typeface="Arial" panose="020B0604020202020204" pitchFamily="34" charset="0"/>
              </a:rPr>
              <a:t>Give use-case for how typical digital assets are searched for and used now (without DAM). Outline the limitations of this approach.</a:t>
            </a:r>
            <a:endParaRPr lang="en-US" sz="4900" dirty="0">
              <a:solidFill>
                <a:srgbClr val="000000"/>
              </a:solidFill>
              <a:latin typeface="Arial" panose="020B0604020202020204" pitchFamily="34" charset="0"/>
              <a:cs typeface="Arial" panose="020B0604020202020204" pitchFamily="34" charset="0"/>
            </a:endParaRPr>
          </a:p>
        </p:txBody>
      </p:sp>
      <p:sp>
        <p:nvSpPr>
          <p:cNvPr id="42" name="Shape 252"/>
          <p:cNvSpPr/>
          <p:nvPr/>
        </p:nvSpPr>
        <p:spPr>
          <a:xfrm>
            <a:off x="15758827" y="4774623"/>
            <a:ext cx="4836944" cy="46649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2700">
            <a:noFill/>
            <a:miter lim="400000"/>
          </a:ln>
        </p:spPr>
        <p:txBody>
          <a:bodyPr lIns="50800" tIns="50800" rIns="50800" bIns="50800" anchor="ctr"/>
          <a:lstStyle/>
          <a:p>
            <a:pPr lvl="0" algn="l" defTabSz="584200">
              <a:lnSpc>
                <a:spcPct val="90000"/>
              </a:lnSpc>
              <a:defRPr sz="2400" i="0">
                <a:solidFill>
                  <a:srgbClr val="98999F"/>
                </a:solidFill>
                <a:latin typeface="Avenir Light"/>
                <a:ea typeface="Avenir Light"/>
                <a:cs typeface="Avenir Light"/>
                <a:sym typeface="Avenir Light"/>
              </a:defRPr>
            </a:pPr>
            <a:endParaRPr dirty="0">
              <a:solidFill>
                <a:schemeClr val="tx1"/>
              </a:solidFill>
              <a:latin typeface="Arial"/>
              <a:cs typeface="Arial"/>
            </a:endParaRPr>
          </a:p>
        </p:txBody>
      </p:sp>
      <p:graphicFrame>
        <p:nvGraphicFramePr>
          <p:cNvPr id="32" name="Table 31"/>
          <p:cNvGraphicFramePr>
            <a:graphicFrameLocks noGrp="1"/>
          </p:cNvGraphicFramePr>
          <p:nvPr>
            <p:extLst>
              <p:ext uri="{D42A27DB-BD31-4B8C-83A1-F6EECF244321}">
                <p14:modId xmlns:p14="http://schemas.microsoft.com/office/powerpoint/2010/main" val="1467108040"/>
              </p:ext>
            </p:extLst>
          </p:nvPr>
        </p:nvGraphicFramePr>
        <p:xfrm>
          <a:off x="770473" y="3221251"/>
          <a:ext cx="22851533" cy="9857724"/>
        </p:xfrm>
        <a:graphic>
          <a:graphicData uri="http://schemas.openxmlformats.org/drawingml/2006/table">
            <a:tbl>
              <a:tblPr firstRow="1" bandRow="1">
                <a:tableStyleId>{5C22544A-7EE6-4342-B048-85BDC9FD1C3A}</a:tableStyleId>
              </a:tblPr>
              <a:tblGrid>
                <a:gridCol w="11798591"/>
                <a:gridCol w="11052942"/>
              </a:tblGrid>
              <a:tr h="747641">
                <a:tc>
                  <a:txBody>
                    <a:bodyPr/>
                    <a:lstStyle/>
                    <a:p>
                      <a:pPr algn="ctr"/>
                      <a:r>
                        <a:rPr lang="en-US" sz="3200" dirty="0" smtClean="0">
                          <a:latin typeface="Arial" panose="020B0604020202020204" pitchFamily="34" charset="0"/>
                          <a:cs typeface="Arial" panose="020B0604020202020204" pitchFamily="34" charset="0"/>
                        </a:rPr>
                        <a:t>Use-case for typical</a:t>
                      </a:r>
                      <a:r>
                        <a:rPr lang="en-US" sz="3200" baseline="0" dirty="0" smtClean="0">
                          <a:latin typeface="Arial" panose="020B0604020202020204" pitchFamily="34" charset="0"/>
                          <a:cs typeface="Arial" panose="020B0604020202020204" pitchFamily="34" charset="0"/>
                        </a:rPr>
                        <a:t> digital asset </a:t>
                      </a:r>
                      <a:endParaRPr lang="en-US" sz="3200" b="0" i="0" dirty="0">
                        <a:latin typeface="Arial" panose="020B0604020202020204" pitchFamily="34" charset="0"/>
                        <a:ea typeface="Helvetica Light" charset="0"/>
                        <a:cs typeface="Arial" panose="020B0604020202020204" pitchFamily="34" charset="0"/>
                      </a:endParaRPr>
                    </a:p>
                  </a:txBody>
                  <a:tcPr anchor="ctr"/>
                </a:tc>
                <a:tc>
                  <a:txBody>
                    <a:bodyPr/>
                    <a:lstStyle/>
                    <a:p>
                      <a:pPr algn="ctr"/>
                      <a:r>
                        <a:rPr lang="en-US" sz="3600" dirty="0" smtClean="0">
                          <a:latin typeface="Arial" panose="020B0604020202020204" pitchFamily="34" charset="0"/>
                          <a:cs typeface="Arial" panose="020B0604020202020204" pitchFamily="34" charset="0"/>
                        </a:rPr>
                        <a:t>Limitation </a:t>
                      </a:r>
                      <a:endParaRPr lang="en-US" sz="1800" b="0" i="0" dirty="0">
                        <a:latin typeface="Arial" panose="020B0604020202020204" pitchFamily="34" charset="0"/>
                        <a:ea typeface="Helvetica Light" charset="0"/>
                        <a:cs typeface="Arial" panose="020B0604020202020204" pitchFamily="34" charset="0"/>
                      </a:endParaRPr>
                    </a:p>
                  </a:txBody>
                  <a:tcPr anchor="ctr"/>
                </a:tc>
              </a:tr>
              <a:tr h="238828">
                <a:tc>
                  <a:txBody>
                    <a:bodyPr/>
                    <a:lstStyle/>
                    <a:p>
                      <a:pPr algn="ctr"/>
                      <a:endParaRPr lang="en-US" sz="100" b="0" i="0" dirty="0">
                        <a:latin typeface="Helvetica Light" charset="0"/>
                        <a:ea typeface="Helvetica Light" charset="0"/>
                        <a:cs typeface="Helvetica Light" charset="0"/>
                      </a:endParaRPr>
                    </a:p>
                  </a:txBody>
                  <a:tcPr anchor="ctr"/>
                </a:tc>
                <a:tc>
                  <a:txBody>
                    <a:bodyPr/>
                    <a:lstStyle/>
                    <a:p>
                      <a:pPr algn="ctr"/>
                      <a:endParaRPr lang="en-US" sz="100" b="0" i="0" dirty="0">
                        <a:latin typeface="Helvetica Light" charset="0"/>
                        <a:ea typeface="Helvetica Light" charset="0"/>
                        <a:cs typeface="Helvetica Light" charset="0"/>
                      </a:endParaRPr>
                    </a:p>
                  </a:txBody>
                  <a:tcPr anchor="ctr"/>
                </a:tc>
              </a:tr>
              <a:tr h="2113186">
                <a:tc>
                  <a:txBody>
                    <a:bodyPr/>
                    <a:lstStyle/>
                    <a:p>
                      <a:r>
                        <a:rPr lang="en-US" sz="3600" dirty="0" smtClean="0">
                          <a:solidFill>
                            <a:schemeClr val="bg1">
                              <a:lumMod val="65000"/>
                            </a:schemeClr>
                          </a:solidFill>
                          <a:latin typeface="Arial" panose="020B0604020202020204" pitchFamily="34" charset="0"/>
                          <a:cs typeface="Arial" panose="020B0604020202020204" pitchFamily="34" charset="0"/>
                        </a:rPr>
                        <a:t>Example: Logos </a:t>
                      </a:r>
                    </a:p>
                    <a:p>
                      <a:r>
                        <a:rPr lang="en-US" sz="3600" dirty="0" smtClean="0">
                          <a:solidFill>
                            <a:schemeClr val="bg1">
                              <a:lumMod val="65000"/>
                            </a:schemeClr>
                          </a:solidFill>
                          <a:latin typeface="Arial" panose="020B0604020202020204" pitchFamily="34" charset="0"/>
                          <a:cs typeface="Arial" panose="020B0604020202020204" pitchFamily="34" charset="0"/>
                        </a:rPr>
                        <a:t>Requested via phone or email by franchisees to head office marketing team. </a:t>
                      </a: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c>
                  <a:txBody>
                    <a:bodyPr/>
                    <a:lstStyle/>
                    <a:p>
                      <a:r>
                        <a:rPr lang="en-US" sz="3600" dirty="0" smtClean="0">
                          <a:solidFill>
                            <a:schemeClr val="bg1">
                              <a:lumMod val="65000"/>
                            </a:schemeClr>
                          </a:solidFill>
                          <a:latin typeface="Arial" panose="020B0604020202020204" pitchFamily="34" charset="0"/>
                          <a:cs typeface="Arial" panose="020B0604020202020204" pitchFamily="34" charset="0"/>
                        </a:rPr>
                        <a:t>Currently</a:t>
                      </a:r>
                      <a:r>
                        <a:rPr lang="en-US" sz="3600" baseline="0" dirty="0" smtClean="0">
                          <a:solidFill>
                            <a:schemeClr val="bg1">
                              <a:lumMod val="65000"/>
                            </a:schemeClr>
                          </a:solidFill>
                          <a:latin typeface="Arial" panose="020B0604020202020204" pitchFamily="34" charset="0"/>
                          <a:cs typeface="Arial" panose="020B0604020202020204" pitchFamily="34" charset="0"/>
                        </a:rPr>
                        <a:t> one person in head office marketing team spends 90% of their time fielding image &amp; asset requests. Each asset takes approx. 30 mins to find and distribute.</a:t>
                      </a: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r>
              <a:tr h="2620351">
                <a:tc>
                  <a:txBody>
                    <a:bodyPr/>
                    <a:lstStyle/>
                    <a:p>
                      <a:r>
                        <a:rPr lang="en-US" sz="3600" dirty="0" smtClean="0">
                          <a:solidFill>
                            <a:schemeClr val="bg1">
                              <a:lumMod val="65000"/>
                            </a:schemeClr>
                          </a:solidFill>
                          <a:latin typeface="Arial" panose="020B0604020202020204" pitchFamily="34" charset="0"/>
                          <a:cs typeface="Arial" panose="020B0604020202020204" pitchFamily="34" charset="0"/>
                        </a:rPr>
                        <a:t>Example: Images</a:t>
                      </a:r>
                    </a:p>
                    <a:p>
                      <a:r>
                        <a:rPr lang="en-US" sz="3600" dirty="0" smtClean="0">
                          <a:solidFill>
                            <a:schemeClr val="bg1">
                              <a:lumMod val="65000"/>
                            </a:schemeClr>
                          </a:solidFill>
                          <a:latin typeface="Arial" panose="020B0604020202020204" pitchFamily="34" charset="0"/>
                          <a:cs typeface="Arial" panose="020B0604020202020204" pitchFamily="34" charset="0"/>
                        </a:rPr>
                        <a:t>Downloaded</a:t>
                      </a:r>
                      <a:r>
                        <a:rPr lang="en-US" sz="3600" baseline="0" dirty="0" smtClean="0">
                          <a:solidFill>
                            <a:schemeClr val="bg1">
                              <a:lumMod val="65000"/>
                            </a:schemeClr>
                          </a:solidFill>
                          <a:latin typeface="Arial" panose="020B0604020202020204" pitchFamily="34" charset="0"/>
                          <a:cs typeface="Arial" panose="020B0604020202020204" pitchFamily="34" charset="0"/>
                        </a:rPr>
                        <a:t> by teams from</a:t>
                      </a:r>
                      <a:r>
                        <a:rPr lang="en-US" sz="3600" dirty="0" smtClean="0">
                          <a:solidFill>
                            <a:schemeClr val="bg1">
                              <a:lumMod val="65000"/>
                            </a:schemeClr>
                          </a:solidFill>
                          <a:latin typeface="Arial" panose="020B0604020202020204" pitchFamily="34" charset="0"/>
                          <a:cs typeface="Arial" panose="020B0604020202020204" pitchFamily="34" charset="0"/>
                        </a:rPr>
                        <a:t> the company intranet. External</a:t>
                      </a:r>
                      <a:r>
                        <a:rPr lang="en-US" sz="3600" baseline="0" dirty="0" smtClean="0">
                          <a:solidFill>
                            <a:schemeClr val="bg1">
                              <a:lumMod val="65000"/>
                            </a:schemeClr>
                          </a:solidFill>
                          <a:latin typeface="Arial" panose="020B0604020202020204" pitchFamily="34" charset="0"/>
                          <a:cs typeface="Arial" panose="020B0604020202020204" pitchFamily="34" charset="0"/>
                        </a:rPr>
                        <a:t> teams don’t have access, however so need to make an email or phone call request.</a:t>
                      </a: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3600" dirty="0" smtClean="0">
                          <a:solidFill>
                            <a:schemeClr val="bg1">
                              <a:lumMod val="65000"/>
                            </a:schemeClr>
                          </a:solidFill>
                          <a:latin typeface="Arial" panose="020B0604020202020204" pitchFamily="34" charset="0"/>
                          <a:cs typeface="Arial" panose="020B0604020202020204" pitchFamily="34" charset="0"/>
                        </a:rPr>
                        <a:t>Hard </a:t>
                      </a:r>
                      <a:r>
                        <a:rPr lang="en-US" sz="3600" baseline="0" dirty="0" smtClean="0">
                          <a:solidFill>
                            <a:schemeClr val="bg1">
                              <a:lumMod val="65000"/>
                            </a:schemeClr>
                          </a:solidFill>
                          <a:latin typeface="Arial" panose="020B0604020202020204" pitchFamily="34" charset="0"/>
                          <a:cs typeface="Arial" panose="020B0604020202020204" pitchFamily="34" charset="0"/>
                        </a:rPr>
                        <a:t>to find due to poor folder structure, no thumbnails and no search facility.</a:t>
                      </a:r>
                    </a:p>
                    <a:p>
                      <a:pPr marL="0" marR="0" indent="0" algn="l" defTabSz="457200" rtl="0" eaLnBrk="1" fontAlgn="auto" latinLnBrk="0" hangingPunct="1">
                        <a:lnSpc>
                          <a:spcPct val="100000"/>
                        </a:lnSpc>
                        <a:spcBef>
                          <a:spcPts val="0"/>
                        </a:spcBef>
                        <a:spcAft>
                          <a:spcPts val="0"/>
                        </a:spcAft>
                        <a:buClrTx/>
                        <a:buSzTx/>
                        <a:buFontTx/>
                        <a:buNone/>
                        <a:tabLst/>
                        <a:defRPr/>
                      </a:pPr>
                      <a:r>
                        <a:rPr lang="en-US" sz="3600" baseline="0" dirty="0" smtClean="0">
                          <a:solidFill>
                            <a:schemeClr val="bg1">
                              <a:lumMod val="65000"/>
                            </a:schemeClr>
                          </a:solidFill>
                          <a:latin typeface="Arial" panose="020B0604020202020204" pitchFamily="34" charset="0"/>
                          <a:cs typeface="Arial" panose="020B0604020202020204" pitchFamily="34" charset="0"/>
                        </a:rPr>
                        <a:t>Many teams recreate their own which is expensive and are not always on-brand.</a:t>
                      </a:r>
                      <a:endParaRPr lang="en-US" sz="3600" dirty="0" smtClean="0">
                        <a:solidFill>
                          <a:schemeClr val="bg1">
                            <a:lumMod val="65000"/>
                          </a:schemeClr>
                        </a:solidFill>
                        <a:latin typeface="Arial" panose="020B0604020202020204" pitchFamily="34" charset="0"/>
                        <a:cs typeface="Arial" panose="020B0604020202020204" pitchFamily="34" charset="0"/>
                      </a:endParaRPr>
                    </a:p>
                    <a:p>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r>
              <a:tr h="685401">
                <a:tc>
                  <a:txBody>
                    <a:bodyPr/>
                    <a:lstStyle/>
                    <a:p>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r>
              <a:tr h="1059157">
                <a:tc>
                  <a:txBody>
                    <a:bodyPr/>
                    <a:lstStyle/>
                    <a:p>
                      <a:endParaRPr lang="en-US" sz="2800" b="0" i="0" dirty="0" smtClean="0">
                        <a:solidFill>
                          <a:schemeClr val="tx1"/>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r>
              <a:tr h="623034">
                <a:tc>
                  <a:txBody>
                    <a:bodyPr/>
                    <a:lstStyle/>
                    <a:p>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r>
              <a:tr h="759989">
                <a:tc>
                  <a:txBody>
                    <a:bodyPr/>
                    <a:lstStyle/>
                    <a:p>
                      <a:endParaRPr lang="en-US" sz="2800" b="0" i="0" dirty="0" smtClean="0">
                        <a:solidFill>
                          <a:schemeClr val="tx1"/>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r>
              <a:tr h="623034">
                <a:tc>
                  <a:txBody>
                    <a:bodyPr/>
                    <a:lstStyle/>
                    <a:p>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r>
            </a:tbl>
          </a:graphicData>
        </a:graphic>
      </p:graphicFrame>
    </p:spTree>
    <p:extLst>
      <p:ext uri="{BB962C8B-B14F-4D97-AF65-F5344CB8AC3E}">
        <p14:creationId xmlns:p14="http://schemas.microsoft.com/office/powerpoint/2010/main" val="1336731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2373" y="428627"/>
            <a:ext cx="22851533" cy="2143127"/>
          </a:xfrm>
        </p:spPr>
        <p:txBody>
          <a:bodyPr>
            <a:normAutofit/>
          </a:bodyPr>
          <a:lstStyle/>
          <a:p>
            <a:r>
              <a:rPr lang="en-US" dirty="0" smtClean="0"/>
              <a:t>Where are your assets </a:t>
            </a:r>
            <a:r>
              <a:rPr lang="en-US" dirty="0"/>
              <a:t>currently </a:t>
            </a:r>
            <a:r>
              <a:rPr lang="en-US" dirty="0" smtClean="0"/>
              <a:t>stored?</a:t>
            </a:r>
            <a:br>
              <a:rPr lang="en-US" dirty="0" smtClean="0"/>
            </a:br>
            <a:r>
              <a:rPr lang="en-US" sz="4800" b="0" dirty="0" smtClean="0">
                <a:solidFill>
                  <a:schemeClr val="tx1"/>
                </a:solidFill>
                <a:latin typeface="Arial" panose="020B0604020202020204" pitchFamily="34" charset="0"/>
                <a:cs typeface="Arial" panose="020B0604020202020204" pitchFamily="34" charset="0"/>
              </a:rPr>
              <a:t>List the places where assets you own or have a license to use are currently kept.</a:t>
            </a:r>
            <a:endParaRPr lang="en-US" sz="4800" b="0" dirty="0">
              <a:solidFill>
                <a:schemeClr val="tx1"/>
              </a:solidFill>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756303261"/>
              </p:ext>
            </p:extLst>
          </p:nvPr>
        </p:nvGraphicFramePr>
        <p:xfrm>
          <a:off x="732371" y="2825750"/>
          <a:ext cx="22851534" cy="9874250"/>
        </p:xfrm>
        <a:graphic>
          <a:graphicData uri="http://schemas.openxmlformats.org/drawingml/2006/table">
            <a:tbl>
              <a:tblPr firstRow="1" bandRow="1">
                <a:tableStyleId>{5C22544A-7EE6-4342-B048-85BDC9FD1C3A}</a:tableStyleId>
              </a:tblPr>
              <a:tblGrid>
                <a:gridCol w="7617178"/>
                <a:gridCol w="7617178"/>
                <a:gridCol w="7617178"/>
              </a:tblGrid>
              <a:tr h="1302313">
                <a:tc>
                  <a:txBody>
                    <a:bodyPr/>
                    <a:lstStyle/>
                    <a:p>
                      <a:pPr algn="ctr"/>
                      <a:r>
                        <a:rPr lang="en-US" sz="3200" dirty="0" smtClean="0">
                          <a:latin typeface="Arial" panose="020B0604020202020204" pitchFamily="34" charset="0"/>
                          <a:cs typeface="Arial" panose="020B0604020202020204" pitchFamily="34" charset="0"/>
                        </a:rPr>
                        <a:t>Current</a:t>
                      </a:r>
                      <a:r>
                        <a:rPr lang="en-US" sz="3200" baseline="0" dirty="0" smtClean="0">
                          <a:latin typeface="Arial" panose="020B0604020202020204" pitchFamily="34" charset="0"/>
                          <a:cs typeface="Arial" panose="020B0604020202020204" pitchFamily="34" charset="0"/>
                        </a:rPr>
                        <a:t> asset locations</a:t>
                      </a:r>
                      <a:endParaRPr lang="en-US" sz="3200" b="0" i="0" dirty="0">
                        <a:latin typeface="Arial" panose="020B0604020202020204" pitchFamily="34" charset="0"/>
                        <a:ea typeface="Helvetica Light" charset="0"/>
                        <a:cs typeface="Arial" panose="020B0604020202020204" pitchFamily="34" charset="0"/>
                      </a:endParaRPr>
                    </a:p>
                  </a:txBody>
                  <a:tcPr anchor="ctr"/>
                </a:tc>
                <a:tc>
                  <a:txBody>
                    <a:bodyPr/>
                    <a:lstStyle/>
                    <a:p>
                      <a:pPr algn="ctr"/>
                      <a:r>
                        <a:rPr lang="en-US" sz="3200" dirty="0" smtClean="0">
                          <a:latin typeface="Arial" panose="020B0604020202020204" pitchFamily="34" charset="0"/>
                          <a:cs typeface="Arial" panose="020B0604020202020204" pitchFamily="34" charset="0"/>
                        </a:rPr>
                        <a:t>Approx. number of assets</a:t>
                      </a:r>
                      <a:endParaRPr lang="en-US" sz="3200" b="1" i="0" dirty="0">
                        <a:latin typeface="Arial" panose="020B0604020202020204" pitchFamily="34" charset="0"/>
                        <a:ea typeface="Helvetica Light" charset="0"/>
                        <a:cs typeface="Arial" panose="020B0604020202020204" pitchFamily="34" charset="0"/>
                      </a:endParaRPr>
                    </a:p>
                  </a:txBody>
                  <a:tcPr anchor="ctr"/>
                </a:tc>
                <a:tc>
                  <a:txBody>
                    <a:bodyPr/>
                    <a:lstStyle/>
                    <a:p>
                      <a:pPr algn="ctr"/>
                      <a:r>
                        <a:rPr lang="en-US" sz="3200" dirty="0" smtClean="0">
                          <a:latin typeface="Arial" panose="020B0604020202020204" pitchFamily="34" charset="0"/>
                          <a:cs typeface="Arial" panose="020B0604020202020204" pitchFamily="34" charset="0"/>
                        </a:rPr>
                        <a:t>Person/team responsible for uploading/managing</a:t>
                      </a:r>
                      <a:endParaRPr lang="en-US" sz="3200" b="1" i="0" dirty="0">
                        <a:latin typeface="Arial" panose="020B0604020202020204" pitchFamily="34" charset="0"/>
                        <a:ea typeface="Helvetica Light" charset="0"/>
                        <a:cs typeface="Arial" panose="020B0604020202020204" pitchFamily="34" charset="0"/>
                      </a:endParaRPr>
                    </a:p>
                  </a:txBody>
                  <a:tcPr anchor="ctr"/>
                </a:tc>
              </a:tr>
              <a:tr h="318455">
                <a:tc>
                  <a:txBody>
                    <a:bodyPr/>
                    <a:lstStyle/>
                    <a:p>
                      <a:pPr algn="ctr"/>
                      <a:endParaRPr lang="en-US" sz="100" b="0" i="0" dirty="0">
                        <a:latin typeface="Helvetica Light" charset="0"/>
                        <a:ea typeface="Helvetica Light" charset="0"/>
                        <a:cs typeface="Helvetica Light" charset="0"/>
                      </a:endParaRPr>
                    </a:p>
                  </a:txBody>
                  <a:tcPr anchor="ctr"/>
                </a:tc>
                <a:tc>
                  <a:txBody>
                    <a:bodyPr/>
                    <a:lstStyle/>
                    <a:p>
                      <a:pPr algn="ctr"/>
                      <a:endParaRPr lang="en-US" sz="100" b="0" i="0" dirty="0">
                        <a:latin typeface="Helvetica Light" charset="0"/>
                        <a:ea typeface="Helvetica Light" charset="0"/>
                        <a:cs typeface="Helvetica Light" charset="0"/>
                      </a:endParaRPr>
                    </a:p>
                  </a:txBody>
                  <a:tcPr anchor="ctr"/>
                </a:tc>
                <a:tc>
                  <a:txBody>
                    <a:bodyPr/>
                    <a:lstStyle/>
                    <a:p>
                      <a:pPr algn="ctr"/>
                      <a:endParaRPr lang="en-US" sz="100" b="0" i="0" dirty="0">
                        <a:latin typeface="Helvetica Light" charset="0"/>
                        <a:ea typeface="Helvetica Light" charset="0"/>
                        <a:cs typeface="Helvetica Light" charset="0"/>
                      </a:endParaRPr>
                    </a:p>
                  </a:txBody>
                  <a:tcPr anchor="ctr"/>
                </a:tc>
              </a:tr>
              <a:tr h="830753">
                <a:tc>
                  <a:txBody>
                    <a:bodyPr/>
                    <a:lstStyle/>
                    <a:p>
                      <a:r>
                        <a:rPr lang="en-US" sz="3600" dirty="0" smtClean="0">
                          <a:solidFill>
                            <a:schemeClr val="bg1">
                              <a:lumMod val="65000"/>
                            </a:schemeClr>
                          </a:solidFill>
                          <a:latin typeface="Arial" panose="020B0604020202020204" pitchFamily="34" charset="0"/>
                          <a:cs typeface="Arial" panose="020B0604020202020204" pitchFamily="34" charset="0"/>
                        </a:rPr>
                        <a:t>Example: Intranet</a:t>
                      </a: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GB" sz="3600" dirty="0">
                        <a:solidFill>
                          <a:schemeClr val="bg1">
                            <a:lumMod val="65000"/>
                          </a:schemeClr>
                        </a:solidFill>
                        <a:latin typeface="Arial" panose="020B0604020202020204" pitchFamily="34" charset="0"/>
                        <a:cs typeface="Arial" panose="020B0604020202020204" pitchFamily="34" charset="0"/>
                      </a:endParaRPr>
                    </a:p>
                  </a:txBody>
                  <a:tcPr anchor="ctr"/>
                </a:tc>
                <a:tc>
                  <a:txBody>
                    <a:bodyPr/>
                    <a:lstStyle/>
                    <a:p>
                      <a:r>
                        <a:rPr lang="en-US" sz="3600" dirty="0" smtClean="0">
                          <a:solidFill>
                            <a:schemeClr val="bg1">
                              <a:lumMod val="65000"/>
                            </a:schemeClr>
                          </a:solidFill>
                          <a:latin typeface="Arial" panose="020B0604020202020204" pitchFamily="34" charset="0"/>
                          <a:cs typeface="Arial" panose="020B0604020202020204" pitchFamily="34" charset="0"/>
                        </a:rPr>
                        <a:t>IT</a:t>
                      </a: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r>
              <a:tr h="913915">
                <a:tc>
                  <a:txBody>
                    <a:bodyPr/>
                    <a:lstStyle/>
                    <a:p>
                      <a:endParaRPr lang="en-US" sz="28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GB" sz="2800" dirty="0">
                        <a:solidFill>
                          <a:schemeClr val="bg1">
                            <a:lumMod val="65000"/>
                          </a:schemeClr>
                        </a:solidFill>
                        <a:latin typeface="Arial" panose="020B0604020202020204" pitchFamily="34" charset="0"/>
                        <a:cs typeface="Arial" panose="020B0604020202020204" pitchFamily="34" charset="0"/>
                      </a:endParaRPr>
                    </a:p>
                  </a:txBody>
                  <a:tcPr anchor="ctr"/>
                </a:tc>
                <a:tc>
                  <a:txBody>
                    <a:bodyPr/>
                    <a:lstStyle/>
                    <a:p>
                      <a:endParaRPr lang="en-US" sz="28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r>
              <a:tr h="913915">
                <a:tc>
                  <a:txBody>
                    <a:bodyPr/>
                    <a:lstStyle/>
                    <a:p>
                      <a:endParaRPr lang="en-US" sz="28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GB" sz="2800" dirty="0">
                        <a:solidFill>
                          <a:schemeClr val="bg1">
                            <a:lumMod val="65000"/>
                          </a:schemeClr>
                        </a:solidFill>
                        <a:latin typeface="Arial" panose="020B0604020202020204" pitchFamily="34" charset="0"/>
                        <a:cs typeface="Arial" panose="020B0604020202020204" pitchFamily="34" charset="0"/>
                      </a:endParaRPr>
                    </a:p>
                  </a:txBody>
                  <a:tcPr anchor="ctr"/>
                </a:tc>
                <a:tc>
                  <a:txBody>
                    <a:bodyPr/>
                    <a:lstStyle/>
                    <a:p>
                      <a:endParaRPr lang="en-US" sz="28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r>
              <a:tr h="1412282">
                <a:tc>
                  <a:txBody>
                    <a:bodyPr/>
                    <a:lstStyle/>
                    <a:p>
                      <a:endParaRPr lang="en-US" sz="2800" b="0" i="0" dirty="0" smtClean="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GB" sz="2800" dirty="0">
                        <a:solidFill>
                          <a:schemeClr val="bg1">
                            <a:lumMod val="65000"/>
                          </a:schemeClr>
                        </a:solidFill>
                        <a:latin typeface="Arial" panose="020B0604020202020204" pitchFamily="34" charset="0"/>
                        <a:cs typeface="Arial" panose="020B0604020202020204" pitchFamily="34" charset="0"/>
                      </a:endParaRPr>
                    </a:p>
                  </a:txBody>
                  <a:tcPr anchor="ctr"/>
                </a:tc>
                <a:tc>
                  <a:txBody>
                    <a:bodyPr/>
                    <a:lstStyle/>
                    <a:p>
                      <a:endParaRPr lang="en-US" sz="2800" b="0" i="0" dirty="0" smtClean="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r>
              <a:tr h="830753">
                <a:tc>
                  <a:txBody>
                    <a:bodyPr/>
                    <a:lstStyle/>
                    <a:p>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US" sz="2800" b="0" i="0" dirty="0">
                        <a:solidFill>
                          <a:schemeClr val="tx1"/>
                        </a:solidFill>
                        <a:latin typeface="Helvetica Light" charset="0"/>
                        <a:ea typeface="Helvetica Light" charset="0"/>
                        <a:cs typeface="Helvetica Light" charset="0"/>
                      </a:endParaRPr>
                    </a:p>
                  </a:txBody>
                  <a:tcPr anchor="ctr"/>
                </a:tc>
              </a:tr>
              <a:tr h="1013372">
                <a:tc>
                  <a:txBody>
                    <a:bodyPr/>
                    <a:lstStyle/>
                    <a:p>
                      <a:endParaRPr lang="en-US" sz="2800" b="0" i="0" dirty="0" smtClean="0">
                        <a:solidFill>
                          <a:schemeClr val="tx1"/>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US" sz="2800" b="0" i="0" dirty="0" smtClean="0">
                        <a:solidFill>
                          <a:schemeClr val="tx1"/>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US" sz="2800" b="0" i="0" dirty="0" smtClean="0">
                        <a:solidFill>
                          <a:schemeClr val="tx1"/>
                        </a:solidFill>
                        <a:latin typeface="Helvetica Light" charset="0"/>
                        <a:ea typeface="Helvetica Light" charset="0"/>
                        <a:cs typeface="Helvetica Light" charset="0"/>
                      </a:endParaRPr>
                    </a:p>
                  </a:txBody>
                  <a:tcPr anchor="ctr"/>
                </a:tc>
              </a:tr>
              <a:tr h="830753">
                <a:tc>
                  <a:txBody>
                    <a:bodyPr/>
                    <a:lstStyle/>
                    <a:p>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US" sz="2800" b="0" i="0" dirty="0">
                        <a:solidFill>
                          <a:schemeClr val="tx1"/>
                        </a:solidFill>
                        <a:latin typeface="Helvetica Light" charset="0"/>
                        <a:ea typeface="Helvetica Light" charset="0"/>
                        <a:cs typeface="Helvetica Light" charset="0"/>
                      </a:endParaRPr>
                    </a:p>
                  </a:txBody>
                  <a:tcPr anchor="ctr"/>
                </a:tc>
              </a:tr>
              <a:tr h="830753">
                <a:tc>
                  <a:txBody>
                    <a:bodyPr/>
                    <a:lstStyle/>
                    <a:p>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US" sz="2800" b="0" i="0" dirty="0">
                        <a:solidFill>
                          <a:schemeClr val="tx1"/>
                        </a:solidFill>
                        <a:latin typeface="Helvetica Light" charset="0"/>
                        <a:ea typeface="Helvetica Light" charset="0"/>
                        <a:cs typeface="Helvetica Light" charset="0"/>
                      </a:endParaRPr>
                    </a:p>
                  </a:txBody>
                  <a:tcPr anchor="ctr"/>
                </a:tc>
              </a:tr>
              <a:tr h="676986">
                <a:tc>
                  <a:txBody>
                    <a:bodyPr/>
                    <a:lstStyle/>
                    <a:p>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US" sz="2800" b="0" i="0" dirty="0">
                        <a:solidFill>
                          <a:schemeClr val="tx1"/>
                        </a:solidFill>
                        <a:latin typeface="Helvetica Light" charset="0"/>
                        <a:ea typeface="Helvetica Light" charset="0"/>
                        <a:cs typeface="Helvetica Light" charset="0"/>
                      </a:endParaRPr>
                    </a:p>
                  </a:txBody>
                  <a:tcPr anchor="ctr"/>
                </a:tc>
              </a:tr>
            </a:tbl>
          </a:graphicData>
        </a:graphic>
      </p:graphicFrame>
    </p:spTree>
    <p:extLst>
      <p:ext uri="{BB962C8B-B14F-4D97-AF65-F5344CB8AC3E}">
        <p14:creationId xmlns:p14="http://schemas.microsoft.com/office/powerpoint/2010/main" val="17209253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0474" y="428627"/>
            <a:ext cx="22851533" cy="2028823"/>
          </a:xfrm>
        </p:spPr>
        <p:txBody>
          <a:bodyPr>
            <a:normAutofit fontScale="90000"/>
          </a:bodyPr>
          <a:lstStyle/>
          <a:p>
            <a:r>
              <a:rPr lang="en-US" sz="7400" dirty="0" smtClean="0"/>
              <a:t>Who uses our assets currently?</a:t>
            </a:r>
            <a:br>
              <a:rPr lang="en-US" sz="7400" dirty="0" smtClean="0"/>
            </a:br>
            <a:r>
              <a:rPr lang="en-US" sz="5300" b="0" dirty="0">
                <a:solidFill>
                  <a:srgbClr val="000000"/>
                </a:solidFill>
                <a:latin typeface="Arial" panose="020B0604020202020204" pitchFamily="34" charset="0"/>
                <a:cs typeface="Arial" panose="020B0604020202020204" pitchFamily="34" charset="0"/>
              </a:rPr>
              <a:t>List </a:t>
            </a:r>
            <a:r>
              <a:rPr lang="en-US" sz="5300" b="0" dirty="0" smtClean="0">
                <a:solidFill>
                  <a:srgbClr val="000000"/>
                </a:solidFill>
                <a:latin typeface="Arial" panose="020B0604020202020204" pitchFamily="34" charset="0"/>
                <a:cs typeface="Arial" panose="020B0604020202020204" pitchFamily="34" charset="0"/>
              </a:rPr>
              <a:t>teams who use assets and who call or email </a:t>
            </a:r>
            <a:r>
              <a:rPr lang="en-US" sz="5300" b="0" dirty="0">
                <a:solidFill>
                  <a:srgbClr val="000000"/>
                </a:solidFill>
                <a:latin typeface="Arial" panose="020B0604020202020204" pitchFamily="34" charset="0"/>
                <a:cs typeface="Arial" panose="020B0604020202020204" pitchFamily="34" charset="0"/>
              </a:rPr>
              <a:t>your teams asking to be provided with </a:t>
            </a:r>
            <a:r>
              <a:rPr lang="en-US" sz="5300" b="0" dirty="0" smtClean="0">
                <a:solidFill>
                  <a:srgbClr val="000000"/>
                </a:solidFill>
                <a:latin typeface="Arial" panose="020B0604020202020204" pitchFamily="34" charset="0"/>
                <a:cs typeface="Arial" panose="020B0604020202020204" pitchFamily="34" charset="0"/>
              </a:rPr>
              <a:t>them.</a:t>
            </a:r>
            <a:r>
              <a:rPr lang="en-US" sz="5300" b="0" dirty="0">
                <a:latin typeface="Arial" panose="020B0604020202020204" pitchFamily="34" charset="0"/>
                <a:cs typeface="Arial" panose="020B0604020202020204" pitchFamily="34" charset="0"/>
              </a:rPr>
              <a:t/>
            </a:r>
            <a:br>
              <a:rPr lang="en-US" sz="5300" b="0" dirty="0">
                <a:latin typeface="Arial" panose="020B0604020202020204" pitchFamily="34" charset="0"/>
                <a:cs typeface="Arial" panose="020B0604020202020204" pitchFamily="34" charset="0"/>
              </a:rPr>
            </a:br>
            <a:r>
              <a:rPr lang="en-US" sz="7400" dirty="0" smtClean="0"/>
              <a:t/>
            </a:r>
            <a:br>
              <a:rPr lang="en-US" sz="7400" dirty="0" smtClean="0"/>
            </a:br>
            <a:endParaRPr lang="en-US" sz="4000" b="0" dirty="0"/>
          </a:p>
        </p:txBody>
      </p:sp>
      <p:graphicFrame>
        <p:nvGraphicFramePr>
          <p:cNvPr id="27" name="Table 26"/>
          <p:cNvGraphicFramePr>
            <a:graphicFrameLocks noGrp="1"/>
          </p:cNvGraphicFramePr>
          <p:nvPr>
            <p:extLst>
              <p:ext uri="{D42A27DB-BD31-4B8C-83A1-F6EECF244321}">
                <p14:modId xmlns:p14="http://schemas.microsoft.com/office/powerpoint/2010/main" val="564670965"/>
              </p:ext>
            </p:extLst>
          </p:nvPr>
        </p:nvGraphicFramePr>
        <p:xfrm>
          <a:off x="770473" y="2667224"/>
          <a:ext cx="22851533" cy="10137551"/>
        </p:xfrm>
        <a:graphic>
          <a:graphicData uri="http://schemas.openxmlformats.org/drawingml/2006/table">
            <a:tbl>
              <a:tblPr firstRow="1" bandRow="1">
                <a:tableStyleId>{5C22544A-7EE6-4342-B048-85BDC9FD1C3A}</a:tableStyleId>
              </a:tblPr>
              <a:tblGrid>
                <a:gridCol w="22851533"/>
              </a:tblGrid>
              <a:tr h="1136566">
                <a:tc>
                  <a:txBody>
                    <a:bodyPr/>
                    <a:lstStyle/>
                    <a:p>
                      <a:pPr algn="ctr"/>
                      <a:r>
                        <a:rPr lang="en-US" sz="3600" dirty="0" smtClean="0">
                          <a:latin typeface="Arial" panose="020B0604020202020204" pitchFamily="34" charset="0"/>
                          <a:cs typeface="Arial" panose="020B0604020202020204" pitchFamily="34" charset="0"/>
                        </a:rPr>
                        <a:t>Team</a:t>
                      </a:r>
                      <a:endParaRPr lang="en-US" sz="3600" b="0" i="0" dirty="0">
                        <a:latin typeface="Arial" panose="020B0604020202020204" pitchFamily="34" charset="0"/>
                        <a:ea typeface="Helvetica Light" charset="0"/>
                        <a:cs typeface="Arial" panose="020B0604020202020204" pitchFamily="34" charset="0"/>
                      </a:endParaRPr>
                    </a:p>
                  </a:txBody>
                  <a:tcPr anchor="ctr"/>
                </a:tc>
              </a:tr>
              <a:tr h="363069">
                <a:tc>
                  <a:txBody>
                    <a:bodyPr/>
                    <a:lstStyle/>
                    <a:p>
                      <a:pPr algn="ctr"/>
                      <a:endParaRPr lang="en-US" sz="100" b="0" i="0" dirty="0">
                        <a:latin typeface="Helvetica Light" charset="0"/>
                        <a:ea typeface="Helvetica Light" charset="0"/>
                        <a:cs typeface="Helvetica Light" charset="0"/>
                      </a:endParaRPr>
                    </a:p>
                  </a:txBody>
                  <a:tcPr anchor="ctr"/>
                </a:tc>
              </a:tr>
              <a:tr h="947137">
                <a:tc>
                  <a:txBody>
                    <a:bodyPr/>
                    <a:lstStyle/>
                    <a:p>
                      <a:r>
                        <a:rPr lang="en-US" sz="3600" dirty="0" smtClean="0">
                          <a:solidFill>
                            <a:schemeClr val="bg1">
                              <a:lumMod val="65000"/>
                            </a:schemeClr>
                          </a:solidFill>
                          <a:latin typeface="Arial" panose="020B0604020202020204" pitchFamily="34" charset="0"/>
                          <a:cs typeface="Arial" panose="020B0604020202020204" pitchFamily="34" charset="0"/>
                        </a:rPr>
                        <a:t>Example: Marketing</a:t>
                      </a:r>
                      <a:r>
                        <a:rPr lang="en-US" sz="3600" baseline="0" dirty="0" smtClean="0">
                          <a:solidFill>
                            <a:schemeClr val="bg1">
                              <a:lumMod val="65000"/>
                            </a:schemeClr>
                          </a:solidFill>
                          <a:latin typeface="Arial" panose="020B0604020202020204" pitchFamily="34" charset="0"/>
                          <a:cs typeface="Arial" panose="020B0604020202020204" pitchFamily="34" charset="0"/>
                        </a:rPr>
                        <a:t> colleagues in different offices/markets</a:t>
                      </a: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r>
              <a:tr h="1041948">
                <a:tc>
                  <a:txBody>
                    <a:bodyPr/>
                    <a:lstStyle/>
                    <a:p>
                      <a:r>
                        <a:rPr lang="en-US" sz="3600" dirty="0" smtClean="0">
                          <a:solidFill>
                            <a:schemeClr val="bg1">
                              <a:lumMod val="65000"/>
                            </a:schemeClr>
                          </a:solidFill>
                          <a:latin typeface="Arial" panose="020B0604020202020204" pitchFamily="34" charset="0"/>
                          <a:cs typeface="Arial" panose="020B0604020202020204" pitchFamily="34" charset="0"/>
                        </a:rPr>
                        <a:t>HR</a:t>
                      </a: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r>
              <a:tr h="1041948">
                <a:tc>
                  <a:txBody>
                    <a:bodyPr/>
                    <a:lstStyle/>
                    <a:p>
                      <a:r>
                        <a:rPr lang="en-US" sz="3600" dirty="0" smtClean="0">
                          <a:solidFill>
                            <a:schemeClr val="bg1">
                              <a:lumMod val="65000"/>
                            </a:schemeClr>
                          </a:solidFill>
                          <a:latin typeface="Arial" panose="020B0604020202020204" pitchFamily="34" charset="0"/>
                          <a:cs typeface="Arial" panose="020B0604020202020204" pitchFamily="34" charset="0"/>
                        </a:rPr>
                        <a:t>Sales</a:t>
                      </a: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r>
              <a:tr h="1610133">
                <a:tc>
                  <a:txBody>
                    <a:bodyPr/>
                    <a:lstStyle/>
                    <a:p>
                      <a:r>
                        <a:rPr lang="en-US" sz="3600" dirty="0" smtClean="0">
                          <a:solidFill>
                            <a:schemeClr val="bg1">
                              <a:lumMod val="65000"/>
                            </a:schemeClr>
                          </a:solidFill>
                          <a:latin typeface="Arial" panose="020B0604020202020204" pitchFamily="34" charset="0"/>
                          <a:cs typeface="Arial" panose="020B0604020202020204" pitchFamily="34" charset="0"/>
                        </a:rPr>
                        <a:t>Franchisees</a:t>
                      </a:r>
                      <a:endParaRPr lang="en-US" sz="3600" b="0" i="0" dirty="0" smtClean="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r>
              <a:tr h="947137">
                <a:tc>
                  <a:txBody>
                    <a:bodyPr/>
                    <a:lstStyle/>
                    <a:p>
                      <a:endParaRPr lang="en-US" sz="2800" b="0" i="0" dirty="0">
                        <a:solidFill>
                          <a:schemeClr val="bg1">
                            <a:lumMod val="65000"/>
                          </a:schemeClr>
                        </a:solidFill>
                        <a:latin typeface="+mn-lt"/>
                        <a:ea typeface="Helvetica Light" charset="0"/>
                        <a:cs typeface="Helvetica Light" charset="0"/>
                      </a:endParaRPr>
                    </a:p>
                  </a:txBody>
                  <a:tcPr anchor="ctr"/>
                </a:tc>
              </a:tr>
              <a:tr h="1155339">
                <a:tc>
                  <a:txBody>
                    <a:bodyPr/>
                    <a:lstStyle/>
                    <a:p>
                      <a:endParaRPr lang="en-US" sz="2800" b="0" i="0" dirty="0" smtClean="0">
                        <a:solidFill>
                          <a:schemeClr val="tx1"/>
                        </a:solidFill>
                        <a:latin typeface="Helvetica Light" charset="0"/>
                        <a:ea typeface="Helvetica Light" charset="0"/>
                        <a:cs typeface="Helvetica Light" charset="0"/>
                      </a:endParaRPr>
                    </a:p>
                  </a:txBody>
                  <a:tcPr anchor="ctr"/>
                </a:tc>
              </a:tr>
              <a:tr h="947137">
                <a:tc>
                  <a:txBody>
                    <a:bodyPr/>
                    <a:lstStyle/>
                    <a:p>
                      <a:endParaRPr lang="en-US" sz="2800" b="0" i="0" dirty="0">
                        <a:solidFill>
                          <a:schemeClr val="tx1"/>
                        </a:solidFill>
                        <a:latin typeface="Helvetica Light" charset="0"/>
                        <a:ea typeface="Helvetica Light" charset="0"/>
                        <a:cs typeface="Helvetica Light" charset="0"/>
                      </a:endParaRPr>
                    </a:p>
                  </a:txBody>
                  <a:tcPr anchor="ctr"/>
                </a:tc>
              </a:tr>
              <a:tr h="947137">
                <a:tc>
                  <a:txBody>
                    <a:bodyPr/>
                    <a:lstStyle/>
                    <a:p>
                      <a:endParaRPr lang="en-US" sz="2800" b="0" i="0" dirty="0">
                        <a:solidFill>
                          <a:schemeClr val="tx1"/>
                        </a:solidFill>
                        <a:latin typeface="Helvetica Light" charset="0"/>
                        <a:ea typeface="Helvetica Light" charset="0"/>
                        <a:cs typeface="Helvetica Light" charset="0"/>
                      </a:endParaRPr>
                    </a:p>
                  </a:txBody>
                  <a:tcPr anchor="ctr"/>
                </a:tc>
              </a:tr>
            </a:tbl>
          </a:graphicData>
        </a:graphic>
      </p:graphicFrame>
    </p:spTree>
    <p:extLst>
      <p:ext uri="{BB962C8B-B14F-4D97-AF65-F5344CB8AC3E}">
        <p14:creationId xmlns:p14="http://schemas.microsoft.com/office/powerpoint/2010/main" val="517872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Asset Management Objectives </a:t>
            </a:r>
            <a:endParaRPr lang="en-US" dirty="0"/>
          </a:p>
        </p:txBody>
      </p:sp>
      <p:sp>
        <p:nvSpPr>
          <p:cNvPr id="27" name="Content Placeholder 2"/>
          <p:cNvSpPr txBox="1">
            <a:spLocks/>
          </p:cNvSpPr>
          <p:nvPr/>
        </p:nvSpPr>
        <p:spPr bwMode="auto">
          <a:xfrm>
            <a:off x="770474" y="2317750"/>
            <a:ext cx="22248276"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rmAutofit/>
          </a:bodyPr>
          <a:lstStyle>
            <a:lvl1pPr marL="642545" indent="-642545" algn="l" rtl="0" eaLnBrk="1" fontAlgn="base" hangingPunct="1">
              <a:spcBef>
                <a:spcPts val="3571"/>
              </a:spcBef>
              <a:spcAft>
                <a:spcPct val="0"/>
              </a:spcAft>
              <a:buClr>
                <a:srgbClr val="8544B9"/>
              </a:buClr>
              <a:buFont typeface="Wingdings" charset="2"/>
              <a:buChar char="§"/>
              <a:defRPr sz="5700" kern="1200">
                <a:solidFill>
                  <a:schemeClr val="tx1"/>
                </a:solidFill>
                <a:latin typeface="Arial" pitchFamily="34" charset="0"/>
                <a:ea typeface="Arial" charset="0"/>
                <a:cs typeface="Arial" pitchFamily="34" charset="0"/>
              </a:defRPr>
            </a:lvl1pPr>
            <a:lvl2pPr marL="1300209" indent="-642545" algn="l" rtl="0" eaLnBrk="1" fontAlgn="base" hangingPunct="1">
              <a:spcBef>
                <a:spcPts val="1429"/>
              </a:spcBef>
              <a:spcAft>
                <a:spcPct val="0"/>
              </a:spcAft>
              <a:buClr>
                <a:srgbClr val="7D4E9F"/>
              </a:buClr>
              <a:buFont typeface="Arial" charset="0"/>
              <a:buChar char="•"/>
              <a:defRPr sz="5700" kern="1200">
                <a:solidFill>
                  <a:schemeClr val="tx1"/>
                </a:solidFill>
                <a:latin typeface="Arial" pitchFamily="34" charset="0"/>
                <a:ea typeface="Arial" charset="0"/>
                <a:cs typeface="Arial" pitchFamily="34" charset="0"/>
              </a:defRPr>
            </a:lvl2pPr>
            <a:lvl3pPr marL="1972992" indent="-642545" algn="l" rtl="0" eaLnBrk="1" fontAlgn="base" hangingPunct="1">
              <a:spcBef>
                <a:spcPts val="1429"/>
              </a:spcBef>
              <a:spcAft>
                <a:spcPct val="0"/>
              </a:spcAft>
              <a:buClr>
                <a:srgbClr val="7D4E9F"/>
              </a:buClr>
              <a:buSzPct val="80000"/>
              <a:buFont typeface="Wingdings" charset="2"/>
              <a:buChar char="§"/>
              <a:defRPr sz="5700" kern="1200">
                <a:solidFill>
                  <a:schemeClr val="tx1"/>
                </a:solidFill>
                <a:latin typeface="Arial" pitchFamily="34" charset="0"/>
                <a:ea typeface="Arial" charset="0"/>
                <a:cs typeface="Arial" pitchFamily="34" charset="0"/>
              </a:defRPr>
            </a:lvl3pPr>
            <a:lvl4pPr marL="2672234" indent="-642545" algn="l" rtl="0" eaLnBrk="1" fontAlgn="base" hangingPunct="1">
              <a:spcBef>
                <a:spcPts val="1429"/>
              </a:spcBef>
              <a:spcAft>
                <a:spcPct val="0"/>
              </a:spcAft>
              <a:buClr>
                <a:srgbClr val="7D4E9F"/>
              </a:buClr>
              <a:buFont typeface="Arial" charset="0"/>
              <a:buChar char="•"/>
              <a:defRPr sz="5700" kern="1200">
                <a:solidFill>
                  <a:schemeClr val="tx1"/>
                </a:solidFill>
                <a:latin typeface="Arial" pitchFamily="34" charset="0"/>
                <a:ea typeface="Arial" charset="0"/>
                <a:cs typeface="Arial" pitchFamily="34" charset="0"/>
              </a:defRPr>
            </a:lvl4pPr>
            <a:lvl5pPr marL="3371473" indent="-642545" algn="l" defTabSz="3496204" rtl="0" eaLnBrk="1" fontAlgn="base" hangingPunct="1">
              <a:spcBef>
                <a:spcPts val="1429"/>
              </a:spcBef>
              <a:spcAft>
                <a:spcPct val="0"/>
              </a:spcAft>
              <a:buClr>
                <a:srgbClr val="7D4E9F"/>
              </a:buClr>
              <a:buFont typeface="Arial" charset="0"/>
              <a:buChar char="•"/>
              <a:defRPr sz="5700" kern="1200">
                <a:solidFill>
                  <a:schemeClr val="tx1"/>
                </a:solidFill>
                <a:latin typeface="Arial" pitchFamily="34" charset="0"/>
                <a:ea typeface="Arial" charset="0"/>
                <a:cs typeface="Arial" pitchFamily="34" charset="0"/>
              </a:defRPr>
            </a:lvl5pPr>
            <a:lvl6pPr marL="5987011"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6pPr>
            <a:lvl7pPr marL="7075559"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7pPr>
            <a:lvl8pPr marL="8164106"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8pPr>
            <a:lvl9pPr marL="9252654"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9pPr>
          </a:lstStyle>
          <a:p>
            <a:pPr marL="0" indent="0">
              <a:buFont typeface="Wingdings" charset="2"/>
              <a:buNone/>
            </a:pPr>
            <a:r>
              <a:rPr lang="en-US" sz="4800" dirty="0" smtClean="0"/>
              <a:t>How do you expect a DAM system will solve your current challenges?</a:t>
            </a:r>
            <a:endParaRPr lang="en-US" sz="5400" dirty="0">
              <a:solidFill>
                <a:schemeClr val="bg1">
                  <a:lumMod val="75000"/>
                </a:schemeClr>
              </a:solidFill>
            </a:endParaRPr>
          </a:p>
        </p:txBody>
      </p:sp>
      <p:sp>
        <p:nvSpPr>
          <p:cNvPr id="4" name="Content Placeholder 2"/>
          <p:cNvSpPr txBox="1">
            <a:spLocks/>
          </p:cNvSpPr>
          <p:nvPr/>
        </p:nvSpPr>
        <p:spPr bwMode="auto">
          <a:xfrm>
            <a:off x="779999" y="3965575"/>
            <a:ext cx="22248276" cy="876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rmAutofit lnSpcReduction="10000"/>
          </a:bodyPr>
          <a:lstStyle>
            <a:lvl1pPr marL="642545" indent="-642545" algn="l" rtl="0" eaLnBrk="1" fontAlgn="base" hangingPunct="1">
              <a:spcBef>
                <a:spcPts val="3571"/>
              </a:spcBef>
              <a:spcAft>
                <a:spcPct val="0"/>
              </a:spcAft>
              <a:buClr>
                <a:srgbClr val="8544B9"/>
              </a:buClr>
              <a:buFont typeface="Wingdings" charset="2"/>
              <a:buChar char="§"/>
              <a:defRPr sz="5700" kern="1200">
                <a:solidFill>
                  <a:schemeClr val="tx1"/>
                </a:solidFill>
                <a:latin typeface="Arial" pitchFamily="34" charset="0"/>
                <a:ea typeface="Arial" charset="0"/>
                <a:cs typeface="Arial" pitchFamily="34" charset="0"/>
              </a:defRPr>
            </a:lvl1pPr>
            <a:lvl2pPr marL="1300209" indent="-642545" algn="l" rtl="0" eaLnBrk="1" fontAlgn="base" hangingPunct="1">
              <a:spcBef>
                <a:spcPts val="1429"/>
              </a:spcBef>
              <a:spcAft>
                <a:spcPct val="0"/>
              </a:spcAft>
              <a:buClr>
                <a:srgbClr val="7D4E9F"/>
              </a:buClr>
              <a:buFont typeface="Arial" charset="0"/>
              <a:buChar char="•"/>
              <a:defRPr sz="5700" kern="1200">
                <a:solidFill>
                  <a:schemeClr val="tx1"/>
                </a:solidFill>
                <a:latin typeface="Arial" pitchFamily="34" charset="0"/>
                <a:ea typeface="Arial" charset="0"/>
                <a:cs typeface="Arial" pitchFamily="34" charset="0"/>
              </a:defRPr>
            </a:lvl2pPr>
            <a:lvl3pPr marL="1972992" indent="-642545" algn="l" rtl="0" eaLnBrk="1" fontAlgn="base" hangingPunct="1">
              <a:spcBef>
                <a:spcPts val="1429"/>
              </a:spcBef>
              <a:spcAft>
                <a:spcPct val="0"/>
              </a:spcAft>
              <a:buClr>
                <a:srgbClr val="7D4E9F"/>
              </a:buClr>
              <a:buSzPct val="80000"/>
              <a:buFont typeface="Wingdings" charset="2"/>
              <a:buChar char="§"/>
              <a:defRPr sz="5700" kern="1200">
                <a:solidFill>
                  <a:schemeClr val="tx1"/>
                </a:solidFill>
                <a:latin typeface="Arial" pitchFamily="34" charset="0"/>
                <a:ea typeface="Arial" charset="0"/>
                <a:cs typeface="Arial" pitchFamily="34" charset="0"/>
              </a:defRPr>
            </a:lvl3pPr>
            <a:lvl4pPr marL="2672234" indent="-642545" algn="l" rtl="0" eaLnBrk="1" fontAlgn="base" hangingPunct="1">
              <a:spcBef>
                <a:spcPts val="1429"/>
              </a:spcBef>
              <a:spcAft>
                <a:spcPct val="0"/>
              </a:spcAft>
              <a:buClr>
                <a:srgbClr val="7D4E9F"/>
              </a:buClr>
              <a:buFont typeface="Arial" charset="0"/>
              <a:buChar char="•"/>
              <a:defRPr sz="5700" kern="1200">
                <a:solidFill>
                  <a:schemeClr val="tx1"/>
                </a:solidFill>
                <a:latin typeface="Arial" pitchFamily="34" charset="0"/>
                <a:ea typeface="Arial" charset="0"/>
                <a:cs typeface="Arial" pitchFamily="34" charset="0"/>
              </a:defRPr>
            </a:lvl4pPr>
            <a:lvl5pPr marL="3371473" indent="-642545" algn="l" defTabSz="3496204" rtl="0" eaLnBrk="1" fontAlgn="base" hangingPunct="1">
              <a:spcBef>
                <a:spcPts val="1429"/>
              </a:spcBef>
              <a:spcAft>
                <a:spcPct val="0"/>
              </a:spcAft>
              <a:buClr>
                <a:srgbClr val="7D4E9F"/>
              </a:buClr>
              <a:buFont typeface="Arial" charset="0"/>
              <a:buChar char="•"/>
              <a:defRPr sz="5700" kern="1200">
                <a:solidFill>
                  <a:schemeClr val="tx1"/>
                </a:solidFill>
                <a:latin typeface="Arial" pitchFamily="34" charset="0"/>
                <a:ea typeface="Arial" charset="0"/>
                <a:cs typeface="Arial" pitchFamily="34" charset="0"/>
              </a:defRPr>
            </a:lvl5pPr>
            <a:lvl6pPr marL="5987011"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6pPr>
            <a:lvl7pPr marL="7075559"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7pPr>
            <a:lvl8pPr marL="8164106"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8pPr>
            <a:lvl9pPr marL="9252654"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9pPr>
          </a:lstStyle>
          <a:p>
            <a:pPr marL="0" indent="0">
              <a:buFont typeface="Wingdings" charset="2"/>
              <a:buNone/>
            </a:pPr>
            <a:r>
              <a:rPr lang="en-US" b="1" dirty="0" smtClean="0">
                <a:solidFill>
                  <a:srgbClr val="7030A0"/>
                </a:solidFill>
              </a:rPr>
              <a:t>1. </a:t>
            </a:r>
            <a:r>
              <a:rPr lang="en-US" sz="3600" dirty="0" smtClean="0">
                <a:solidFill>
                  <a:schemeClr val="bg1">
                    <a:lumMod val="75000"/>
                  </a:schemeClr>
                </a:solidFill>
              </a:rPr>
              <a:t>Example: To reduce the time required to find and download assets because they are stored centrally</a:t>
            </a:r>
          </a:p>
          <a:p>
            <a:pPr marL="0" indent="0">
              <a:buFont typeface="Wingdings" charset="2"/>
              <a:buNone/>
            </a:pPr>
            <a:endParaRPr lang="en-US" sz="2800" dirty="0" smtClean="0">
              <a:solidFill>
                <a:schemeClr val="bg1">
                  <a:lumMod val="75000"/>
                </a:schemeClr>
              </a:solidFill>
            </a:endParaRPr>
          </a:p>
          <a:p>
            <a:pPr marL="0" indent="0">
              <a:buFont typeface="Wingdings" charset="2"/>
              <a:buNone/>
            </a:pPr>
            <a:r>
              <a:rPr lang="en-US" b="1" dirty="0" smtClean="0">
                <a:solidFill>
                  <a:srgbClr val="7030A0"/>
                </a:solidFill>
              </a:rPr>
              <a:t>2. </a:t>
            </a:r>
          </a:p>
          <a:p>
            <a:pPr marL="0" indent="0">
              <a:buFont typeface="Wingdings" charset="2"/>
              <a:buNone/>
            </a:pPr>
            <a:endParaRPr lang="en-US" b="1" dirty="0" smtClean="0">
              <a:solidFill>
                <a:srgbClr val="7030A0"/>
              </a:solidFill>
            </a:endParaRPr>
          </a:p>
          <a:p>
            <a:pPr marL="0" indent="0">
              <a:buFont typeface="Wingdings" charset="2"/>
              <a:buNone/>
            </a:pPr>
            <a:r>
              <a:rPr lang="en-US" b="1" dirty="0" smtClean="0">
                <a:solidFill>
                  <a:srgbClr val="7030A0"/>
                </a:solidFill>
              </a:rPr>
              <a:t>3. </a:t>
            </a:r>
          </a:p>
          <a:p>
            <a:pPr marL="0" indent="0">
              <a:buFont typeface="Wingdings" charset="2"/>
              <a:buNone/>
            </a:pPr>
            <a:endParaRPr lang="en-US" b="1" dirty="0" smtClean="0">
              <a:solidFill>
                <a:srgbClr val="7030A0"/>
              </a:solidFill>
            </a:endParaRPr>
          </a:p>
          <a:p>
            <a:pPr marL="0" indent="0">
              <a:buFont typeface="Wingdings" charset="2"/>
              <a:buNone/>
            </a:pPr>
            <a:r>
              <a:rPr lang="en-US" b="1" dirty="0" smtClean="0">
                <a:solidFill>
                  <a:srgbClr val="7030A0"/>
                </a:solidFill>
              </a:rPr>
              <a:t>4. </a:t>
            </a:r>
          </a:p>
          <a:p>
            <a:pPr marL="0" indent="0">
              <a:buFont typeface="Wingdings" charset="2"/>
              <a:buNone/>
            </a:pPr>
            <a:endParaRPr lang="en-US" b="1" dirty="0" smtClean="0">
              <a:solidFill>
                <a:srgbClr val="7030A0"/>
              </a:solidFill>
            </a:endParaRPr>
          </a:p>
          <a:p>
            <a:pPr marL="0" indent="0">
              <a:buFont typeface="Wingdings" charset="2"/>
              <a:buNone/>
            </a:pPr>
            <a:r>
              <a:rPr lang="en-US" b="1" dirty="0" smtClean="0">
                <a:solidFill>
                  <a:srgbClr val="7030A0"/>
                </a:solidFill>
              </a:rPr>
              <a:t>5. </a:t>
            </a:r>
            <a:endParaRPr lang="en-US" b="1" dirty="0">
              <a:solidFill>
                <a:srgbClr val="7030A0"/>
              </a:solidFill>
            </a:endParaRPr>
          </a:p>
        </p:txBody>
      </p:sp>
    </p:spTree>
    <p:extLst>
      <p:ext uri="{BB962C8B-B14F-4D97-AF65-F5344CB8AC3E}">
        <p14:creationId xmlns:p14="http://schemas.microsoft.com/office/powerpoint/2010/main" val="766032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5554" y="504828"/>
            <a:ext cx="22851533" cy="1762122"/>
          </a:xfrm>
        </p:spPr>
        <p:txBody>
          <a:bodyPr>
            <a:normAutofit fontScale="90000"/>
          </a:bodyPr>
          <a:lstStyle/>
          <a:p>
            <a:r>
              <a:rPr lang="en-US" sz="7400" dirty="0" smtClean="0"/>
              <a:t>DAM features required </a:t>
            </a:r>
            <a:br>
              <a:rPr lang="en-US" sz="7400" dirty="0" smtClean="0"/>
            </a:br>
            <a:r>
              <a:rPr lang="en-US" sz="5300" b="0" dirty="0" smtClean="0">
                <a:solidFill>
                  <a:srgbClr val="000000"/>
                </a:solidFill>
                <a:latin typeface="Arial" panose="020B0604020202020204" pitchFamily="34" charset="0"/>
                <a:cs typeface="Arial" panose="020B0604020202020204" pitchFamily="34" charset="0"/>
              </a:rPr>
              <a:t>Tick </a:t>
            </a:r>
            <a:r>
              <a:rPr lang="en-US" sz="5300" b="0" dirty="0">
                <a:solidFill>
                  <a:srgbClr val="000000"/>
                </a:solidFill>
                <a:latin typeface="Arial" panose="020B0604020202020204" pitchFamily="34" charset="0"/>
                <a:cs typeface="Arial" panose="020B0604020202020204" pitchFamily="34" charset="0"/>
              </a:rPr>
              <a:t>the features you think you’ll require in your DAM system.</a:t>
            </a:r>
            <a:br>
              <a:rPr lang="en-US" sz="5300" b="0" dirty="0">
                <a:solidFill>
                  <a:srgbClr val="000000"/>
                </a:solidFill>
                <a:latin typeface="Arial" panose="020B0604020202020204" pitchFamily="34" charset="0"/>
                <a:cs typeface="Arial" panose="020B0604020202020204" pitchFamily="34" charset="0"/>
              </a:rPr>
            </a:br>
            <a:endParaRPr lang="en-US" sz="4000" b="0" dirty="0">
              <a:solidFill>
                <a:srgbClr val="000000"/>
              </a:solidFill>
              <a:latin typeface="Arial" panose="020B0604020202020204" pitchFamily="34" charset="0"/>
              <a:cs typeface="Arial" panose="020B0604020202020204" pitchFamily="34" charset="0"/>
            </a:endParaRPr>
          </a:p>
        </p:txBody>
      </p:sp>
      <p:graphicFrame>
        <p:nvGraphicFramePr>
          <p:cNvPr id="23" name="Table 22"/>
          <p:cNvGraphicFramePr>
            <a:graphicFrameLocks noGrp="1"/>
          </p:cNvGraphicFramePr>
          <p:nvPr>
            <p:extLst>
              <p:ext uri="{D42A27DB-BD31-4B8C-83A1-F6EECF244321}">
                <p14:modId xmlns:p14="http://schemas.microsoft.com/office/powerpoint/2010/main" val="3657937326"/>
              </p:ext>
            </p:extLst>
          </p:nvPr>
        </p:nvGraphicFramePr>
        <p:xfrm>
          <a:off x="745553" y="2338388"/>
          <a:ext cx="22851533" cy="10679114"/>
        </p:xfrm>
        <a:graphic>
          <a:graphicData uri="http://schemas.openxmlformats.org/drawingml/2006/table">
            <a:tbl>
              <a:tblPr firstRow="1" bandRow="1">
                <a:tableStyleId>{5C22544A-7EE6-4342-B048-85BDC9FD1C3A}</a:tableStyleId>
              </a:tblPr>
              <a:tblGrid>
                <a:gridCol w="4905976"/>
                <a:gridCol w="14696005"/>
                <a:gridCol w="3249552"/>
              </a:tblGrid>
              <a:tr h="1173313">
                <a:tc>
                  <a:txBody>
                    <a:bodyPr/>
                    <a:lstStyle/>
                    <a:p>
                      <a:pPr algn="ctr"/>
                      <a:r>
                        <a:rPr lang="en-US" sz="3200" dirty="0" smtClean="0">
                          <a:latin typeface="Arial" panose="020B0604020202020204" pitchFamily="34" charset="0"/>
                          <a:cs typeface="Arial" panose="020B0604020202020204" pitchFamily="34" charset="0"/>
                        </a:rPr>
                        <a:t>Feature</a:t>
                      </a:r>
                      <a:endParaRPr lang="en-US" sz="3200" b="0" i="0" dirty="0">
                        <a:latin typeface="Arial" panose="020B0604020202020204" pitchFamily="34" charset="0"/>
                        <a:ea typeface="Helvetica Light" charset="0"/>
                        <a:cs typeface="Arial" panose="020B0604020202020204" pitchFamily="34" charset="0"/>
                      </a:endParaRPr>
                    </a:p>
                  </a:txBody>
                  <a:tcPr anchor="ctr"/>
                </a:tc>
                <a:tc>
                  <a:txBody>
                    <a:bodyPr/>
                    <a:lstStyle/>
                    <a:p>
                      <a:pPr algn="ctr"/>
                      <a:r>
                        <a:rPr lang="en-US" sz="3200" dirty="0" smtClean="0">
                          <a:latin typeface="Arial" panose="020B0604020202020204" pitchFamily="34" charset="0"/>
                          <a:cs typeface="Arial" panose="020B0604020202020204" pitchFamily="34" charset="0"/>
                        </a:rPr>
                        <a:t>Description</a:t>
                      </a:r>
                      <a:endParaRPr lang="en-US" sz="3200" b="0" i="0" dirty="0">
                        <a:latin typeface="Arial" panose="020B0604020202020204" pitchFamily="34" charset="0"/>
                        <a:ea typeface="Helvetica Light" charset="0"/>
                        <a:cs typeface="Arial" panose="020B0604020202020204" pitchFamily="34" charset="0"/>
                      </a:endParaRPr>
                    </a:p>
                  </a:txBody>
                  <a:tcPr anchor="ctr"/>
                </a:tc>
                <a:tc>
                  <a:txBody>
                    <a:bodyPr/>
                    <a:lstStyle/>
                    <a:p>
                      <a:pPr algn="ctr"/>
                      <a:r>
                        <a:rPr lang="en-US" sz="3200" dirty="0" smtClean="0">
                          <a:latin typeface="Arial" panose="020B0604020202020204" pitchFamily="34" charset="0"/>
                          <a:cs typeface="Arial" panose="020B0604020202020204" pitchFamily="34" charset="0"/>
                        </a:rPr>
                        <a:t>Required?</a:t>
                      </a:r>
                      <a:endParaRPr lang="en-US" sz="3200" b="1" i="0" dirty="0">
                        <a:latin typeface="Arial" panose="020B0604020202020204" pitchFamily="34" charset="0"/>
                        <a:ea typeface="Helvetica Light" charset="0"/>
                        <a:cs typeface="Arial" panose="020B0604020202020204" pitchFamily="34" charset="0"/>
                      </a:endParaRPr>
                    </a:p>
                  </a:txBody>
                  <a:tcPr anchor="ctr"/>
                </a:tc>
              </a:tr>
              <a:tr h="286911">
                <a:tc>
                  <a:txBody>
                    <a:bodyPr/>
                    <a:lstStyle/>
                    <a:p>
                      <a:pPr algn="ctr"/>
                      <a:endParaRPr lang="en-US" sz="100" b="0" i="0" dirty="0">
                        <a:latin typeface="Helvetica Light" charset="0"/>
                        <a:ea typeface="Helvetica Light" charset="0"/>
                        <a:cs typeface="Helvetica Light" charset="0"/>
                      </a:endParaRPr>
                    </a:p>
                  </a:txBody>
                  <a:tcPr anchor="ctr"/>
                </a:tc>
                <a:tc>
                  <a:txBody>
                    <a:bodyPr/>
                    <a:lstStyle/>
                    <a:p>
                      <a:pPr algn="ctr"/>
                      <a:endParaRPr lang="en-US" sz="100" b="0" i="0" dirty="0">
                        <a:latin typeface="Helvetica Light" charset="0"/>
                        <a:ea typeface="Helvetica Light" charset="0"/>
                        <a:cs typeface="Helvetica Light" charset="0"/>
                      </a:endParaRPr>
                    </a:p>
                  </a:txBody>
                  <a:tcPr anchor="ctr"/>
                </a:tc>
                <a:tc>
                  <a:txBody>
                    <a:bodyPr/>
                    <a:lstStyle/>
                    <a:p>
                      <a:pPr algn="ctr"/>
                      <a:endParaRPr lang="en-US" sz="100" b="0" i="0" dirty="0">
                        <a:latin typeface="Helvetica Light" charset="0"/>
                        <a:ea typeface="Helvetica Light" charset="0"/>
                        <a:cs typeface="Helvetica Light" charset="0"/>
                      </a:endParaRPr>
                    </a:p>
                  </a:txBody>
                  <a:tcPr anchor="ctr"/>
                </a:tc>
              </a:tr>
              <a:tr h="1732034">
                <a:tc>
                  <a:txBody>
                    <a:bodyPr/>
                    <a:lstStyle/>
                    <a:p>
                      <a:r>
                        <a:rPr lang="en-US" sz="2800" dirty="0" smtClean="0">
                          <a:latin typeface="Arial" panose="020B0604020202020204" pitchFamily="34" charset="0"/>
                          <a:cs typeface="Arial" panose="020B0604020202020204" pitchFamily="34" charset="0"/>
                        </a:rPr>
                        <a:t>Brand Guidelines</a:t>
                      </a:r>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c>
                  <a:txBody>
                    <a:bodyPr/>
                    <a:lstStyle/>
                    <a:p>
                      <a:r>
                        <a:rPr lang="en-GB" sz="2800" kern="1200" dirty="0" smtClean="0">
                          <a:effectLst/>
                          <a:latin typeface="Arial" panose="020B0604020202020204" pitchFamily="34" charset="0"/>
                          <a:cs typeface="Arial" panose="020B0604020202020204" pitchFamily="34" charset="0"/>
                        </a:rPr>
                        <a:t>Educate internal teams about what your brand stands for</a:t>
                      </a:r>
                      <a:r>
                        <a:rPr lang="en-GB" sz="2800" kern="1200" baseline="0" dirty="0" smtClean="0">
                          <a:effectLst/>
                          <a:latin typeface="Arial" panose="020B0604020202020204" pitchFamily="34" charset="0"/>
                          <a:cs typeface="Arial" panose="020B0604020202020204" pitchFamily="34" charset="0"/>
                        </a:rPr>
                        <a:t> using updateable CMS pages. Interactive content, videos, charts and imagery illustrate why your brand is different to inspire staff, agencies and third parties.</a:t>
                      </a:r>
                      <a:endParaRPr lang="en-US" sz="28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US" sz="28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r>
              <a:tr h="1732034">
                <a:tc>
                  <a:txBody>
                    <a:bodyPr/>
                    <a:lstStyle/>
                    <a:p>
                      <a:r>
                        <a:rPr lang="en-US" sz="2800" dirty="0" smtClean="0">
                          <a:latin typeface="Arial" panose="020B0604020202020204" pitchFamily="34" charset="0"/>
                          <a:cs typeface="Arial" panose="020B0604020202020204" pitchFamily="34" charset="0"/>
                        </a:rPr>
                        <a:t>Web-to-Publish</a:t>
                      </a:r>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c>
                  <a:txBody>
                    <a:bodyPr/>
                    <a:lstStyle/>
                    <a:p>
                      <a:r>
                        <a:rPr lang="en-GB" sz="2800" kern="1200" dirty="0" smtClean="0">
                          <a:effectLst/>
                          <a:latin typeface="Arial" panose="020B0604020202020204" pitchFamily="34" charset="0"/>
                          <a:cs typeface="Arial" panose="020B0604020202020204" pitchFamily="34" charset="0"/>
                        </a:rPr>
                        <a:t>Edit preconfigured, approved dynamic templates from within a browser without the need for any extra skills or 3rd party software. Users can create customised on-brand marketing materials on-the-go, at low cost.</a:t>
                      </a:r>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r>
              <a:tr h="1732034">
                <a:tc>
                  <a:txBody>
                    <a:bodyPr/>
                    <a:lstStyle/>
                    <a:p>
                      <a:r>
                        <a:rPr lang="en-US" sz="2800" dirty="0" smtClean="0">
                          <a:latin typeface="Arial" panose="020B0604020202020204" pitchFamily="34" charset="0"/>
                          <a:cs typeface="Arial" panose="020B0604020202020204" pitchFamily="34" charset="0"/>
                        </a:rPr>
                        <a:t>Approval Workflow</a:t>
                      </a:r>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c>
                  <a:txBody>
                    <a:bodyPr/>
                    <a:lstStyle/>
                    <a:p>
                      <a:r>
                        <a:rPr lang="en-GB" sz="2800" kern="1200" dirty="0" smtClean="0">
                          <a:effectLst/>
                          <a:latin typeface="Arial" panose="020B0604020202020204" pitchFamily="34" charset="0"/>
                          <a:cs typeface="Arial" panose="020B0604020202020204" pitchFamily="34" charset="0"/>
                        </a:rPr>
                        <a:t>Plan, track and approve projects at a glance; annotate artwork online; identify blockages and get out to market quicker. The</a:t>
                      </a:r>
                      <a:r>
                        <a:rPr lang="en-GB" sz="2800" kern="1200" baseline="0" dirty="0" smtClean="0">
                          <a:effectLst/>
                          <a:latin typeface="Arial" panose="020B0604020202020204" pitchFamily="34" charset="0"/>
                          <a:cs typeface="Arial" panose="020B0604020202020204" pitchFamily="34" charset="0"/>
                        </a:rPr>
                        <a:t> dashboard gives a </a:t>
                      </a:r>
                      <a:r>
                        <a:rPr lang="en-GB" sz="2800" kern="1200" dirty="0" smtClean="0">
                          <a:effectLst/>
                          <a:latin typeface="Arial" panose="020B0604020202020204" pitchFamily="34" charset="0"/>
                          <a:cs typeface="Arial" panose="020B0604020202020204" pitchFamily="34" charset="0"/>
                        </a:rPr>
                        <a:t>bird’s eye view of marketing production, to optimise and streamline your whole operation.</a:t>
                      </a:r>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r>
              <a:tr h="2123138">
                <a:tc>
                  <a:txBody>
                    <a:bodyPr/>
                    <a:lstStyle/>
                    <a:p>
                      <a:r>
                        <a:rPr lang="en-US" sz="2800" dirty="0" smtClean="0">
                          <a:latin typeface="Arial" panose="020B0604020202020204" pitchFamily="34" charset="0"/>
                          <a:cs typeface="Arial" panose="020B0604020202020204" pitchFamily="34" charset="0"/>
                        </a:rPr>
                        <a:t>Showcase</a:t>
                      </a:r>
                      <a:endParaRPr lang="en-US" sz="2800" b="0" i="0" dirty="0" smtClean="0">
                        <a:solidFill>
                          <a:schemeClr val="tx1"/>
                        </a:solidFill>
                        <a:latin typeface="Arial" panose="020B0604020202020204" pitchFamily="34" charset="0"/>
                        <a:ea typeface="Helvetica Light" charset="0"/>
                        <a:cs typeface="Arial" panose="020B0604020202020204" pitchFamily="34" charset="0"/>
                      </a:endParaRPr>
                    </a:p>
                  </a:txBody>
                  <a:tcPr anchor="ctr"/>
                </a:tc>
                <a:tc>
                  <a:txBody>
                    <a:bodyPr/>
                    <a:lstStyle/>
                    <a:p>
                      <a:r>
                        <a:rPr lang="en-GB" sz="2800" kern="1200" dirty="0" smtClean="0">
                          <a:effectLst/>
                          <a:latin typeface="Arial" panose="020B0604020202020204" pitchFamily="34" charset="0"/>
                          <a:cs typeface="Arial" panose="020B0604020202020204" pitchFamily="34" charset="0"/>
                        </a:rPr>
                        <a:t>The focal point for sharing marketing activities and a place where</a:t>
                      </a:r>
                      <a:r>
                        <a:rPr lang="en-GB" sz="2800" kern="1200" baseline="0" dirty="0" smtClean="0">
                          <a:effectLst/>
                          <a:latin typeface="Arial" panose="020B0604020202020204" pitchFamily="34" charset="0"/>
                          <a:cs typeface="Arial" panose="020B0604020202020204" pitchFamily="34" charset="0"/>
                        </a:rPr>
                        <a:t> </a:t>
                      </a:r>
                      <a:r>
                        <a:rPr lang="en-GB" sz="2800" kern="1200" dirty="0" smtClean="0">
                          <a:effectLst/>
                          <a:latin typeface="Arial" panose="020B0604020202020204" pitchFamily="34" charset="0"/>
                          <a:cs typeface="Arial" panose="020B0604020202020204" pitchFamily="34" charset="0"/>
                        </a:rPr>
                        <a:t>marketing teams can learn about what their colleagues in other markets are creating. People keep in touch with each other’s campaigns and ideas, increasing consistency and reducing costly duplication of work.</a:t>
                      </a:r>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r>
              <a:tr h="949825">
                <a:tc>
                  <a:txBody>
                    <a:bodyPr/>
                    <a:lstStyle/>
                    <a:p>
                      <a:r>
                        <a:rPr lang="en-US" sz="2800" dirty="0" smtClean="0">
                          <a:latin typeface="Arial" panose="020B0604020202020204" pitchFamily="34" charset="0"/>
                          <a:cs typeface="Arial" panose="020B0604020202020204" pitchFamily="34" charset="0"/>
                        </a:rPr>
                        <a:t>Logo Finder</a:t>
                      </a:r>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c>
                  <a:txBody>
                    <a:bodyPr/>
                    <a:lstStyle/>
                    <a:p>
                      <a:r>
                        <a:rPr lang="en-GB" sz="2800" kern="1200" dirty="0" smtClean="0">
                          <a:effectLst/>
                          <a:latin typeface="Arial" panose="020B0604020202020204" pitchFamily="34" charset="0"/>
                          <a:cs typeface="Arial" panose="020B0604020202020204" pitchFamily="34" charset="0"/>
                        </a:rPr>
                        <a:t>Locates the correct version of your logo every time, no matter what format or size is required, minimizing human error.</a:t>
                      </a:r>
                      <a:endParaRPr lang="en-GB" sz="2800" b="0" i="0" kern="1200" dirty="0" smtClean="0">
                        <a:solidFill>
                          <a:schemeClr val="dk1"/>
                        </a:solidFill>
                        <a:effectLst/>
                        <a:latin typeface="Arial" panose="020B0604020202020204" pitchFamily="34" charset="0"/>
                        <a:ea typeface="+mn-ea"/>
                        <a:cs typeface="Arial" panose="020B0604020202020204" pitchFamily="34" charset="0"/>
                      </a:endParaRPr>
                    </a:p>
                  </a:txBody>
                  <a:tcPr anchor="ctr"/>
                </a:tc>
                <a:tc>
                  <a:txBody>
                    <a:bodyPr/>
                    <a:lstStyle/>
                    <a:p>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r>
              <a:tr h="949825">
                <a:tc>
                  <a:txBody>
                    <a:bodyPr/>
                    <a:lstStyle/>
                    <a:p>
                      <a:r>
                        <a:rPr lang="en-US" sz="2800" dirty="0" smtClean="0">
                          <a:latin typeface="Arial" panose="020B0604020202020204" pitchFamily="34" charset="0"/>
                          <a:cs typeface="Arial" panose="020B0604020202020204" pitchFamily="34" charset="0"/>
                        </a:rPr>
                        <a:t>Mobile App</a:t>
                      </a:r>
                      <a:endParaRPr lang="en-US" sz="2800" b="0" i="0" dirty="0" smtClean="0">
                        <a:solidFill>
                          <a:schemeClr val="tx1"/>
                        </a:solidFill>
                        <a:latin typeface="Arial" panose="020B0604020202020204" pitchFamily="34" charset="0"/>
                        <a:ea typeface="Helvetica Light" charset="0"/>
                        <a:cs typeface="Arial" panose="020B0604020202020204" pitchFamily="34" charset="0"/>
                      </a:endParaRPr>
                    </a:p>
                  </a:txBody>
                  <a:tcPr anchor="ctr"/>
                </a:tc>
                <a:tc>
                  <a:txBody>
                    <a:bodyPr/>
                    <a:lstStyle/>
                    <a:p>
                      <a:r>
                        <a:rPr lang="en-GB" sz="2800" kern="1200" dirty="0" smtClean="0">
                          <a:effectLst/>
                          <a:latin typeface="Arial" panose="020B0604020202020204" pitchFamily="34" charset="0"/>
                          <a:cs typeface="Arial" panose="020B0604020202020204" pitchFamily="34" charset="0"/>
                        </a:rPr>
                        <a:t>Make your brand guidelines and digital assets available offline when you are out and about.</a:t>
                      </a:r>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c>
                  <a:txBody>
                    <a:bodyPr/>
                    <a:lstStyle/>
                    <a:p>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r>
            </a:tbl>
          </a:graphicData>
        </a:graphic>
      </p:graphicFrame>
    </p:spTree>
    <p:extLst>
      <p:ext uri="{BB962C8B-B14F-4D97-AF65-F5344CB8AC3E}">
        <p14:creationId xmlns:p14="http://schemas.microsoft.com/office/powerpoint/2010/main" val="3137656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Executive Summary</a:t>
            </a:r>
            <a:endParaRPr lang="en-US" dirty="0"/>
          </a:p>
        </p:txBody>
      </p:sp>
      <p:sp>
        <p:nvSpPr>
          <p:cNvPr id="5" name="TextBox 4"/>
          <p:cNvSpPr txBox="1"/>
          <p:nvPr/>
        </p:nvSpPr>
        <p:spPr>
          <a:xfrm>
            <a:off x="9337966" y="6779950"/>
            <a:ext cx="10788082" cy="646331"/>
          </a:xfrm>
          <a:prstGeom prst="rect">
            <a:avLst/>
          </a:prstGeom>
          <a:noFill/>
        </p:spPr>
        <p:txBody>
          <a:bodyPr wrap="square" rtlCol="0">
            <a:spAutoFit/>
          </a:bodyPr>
          <a:lstStyle/>
          <a:p>
            <a:pPr algn="l">
              <a:lnSpc>
                <a:spcPct val="100000"/>
              </a:lnSpc>
            </a:pPr>
            <a:endParaRPr lang="en-GB" sz="3600" dirty="0">
              <a:solidFill>
                <a:srgbClr val="7030A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770474" y="4189367"/>
            <a:ext cx="22813432" cy="8650333"/>
          </a:xfrm>
        </p:spPr>
        <p:txBody>
          <a:bodyPr/>
          <a:lstStyle/>
          <a:p>
            <a:pPr marL="0" indent="0">
              <a:buNone/>
            </a:pPr>
            <a:r>
              <a:rPr lang="en-US" b="1" dirty="0" smtClean="0">
                <a:solidFill>
                  <a:srgbClr val="7030A0"/>
                </a:solidFill>
              </a:rPr>
              <a:t>1.</a:t>
            </a:r>
            <a:r>
              <a:rPr lang="en-US" dirty="0" smtClean="0"/>
              <a:t>	</a:t>
            </a:r>
            <a:r>
              <a:rPr lang="en-US" sz="3600" dirty="0" smtClean="0">
                <a:solidFill>
                  <a:schemeClr val="bg1">
                    <a:lumMod val="75000"/>
                  </a:schemeClr>
                </a:solidFill>
              </a:rPr>
              <a:t>Example</a:t>
            </a:r>
            <a:r>
              <a:rPr lang="en-US" sz="3600" dirty="0">
                <a:solidFill>
                  <a:schemeClr val="bg1">
                    <a:lumMod val="75000"/>
                  </a:schemeClr>
                </a:solidFill>
              </a:rPr>
              <a:t>: W</a:t>
            </a:r>
            <a:r>
              <a:rPr lang="en-US" sz="3600" dirty="0" smtClean="0">
                <a:solidFill>
                  <a:schemeClr val="bg1">
                    <a:lumMod val="75000"/>
                  </a:schemeClr>
                </a:solidFill>
              </a:rPr>
              <a:t>e </a:t>
            </a:r>
            <a:r>
              <a:rPr lang="en-US" sz="3600" dirty="0">
                <a:solidFill>
                  <a:schemeClr val="bg1">
                    <a:lumMod val="75000"/>
                  </a:schemeClr>
                </a:solidFill>
              </a:rPr>
              <a:t>are wasting </a:t>
            </a:r>
            <a:r>
              <a:rPr lang="en-US" sz="3600" dirty="0" smtClean="0">
                <a:solidFill>
                  <a:schemeClr val="bg1">
                    <a:lumMod val="75000"/>
                  </a:schemeClr>
                </a:solidFill>
              </a:rPr>
              <a:t>money as </a:t>
            </a:r>
            <a:r>
              <a:rPr lang="en-US" sz="3600" dirty="0">
                <a:solidFill>
                  <a:schemeClr val="bg1">
                    <a:lumMod val="75000"/>
                  </a:schemeClr>
                </a:solidFill>
              </a:rPr>
              <a:t>we can’t re-use content and campaigns </a:t>
            </a:r>
            <a:r>
              <a:rPr lang="en-US" sz="3600" dirty="0" smtClean="0">
                <a:solidFill>
                  <a:schemeClr val="bg1">
                    <a:lumMod val="75000"/>
                  </a:schemeClr>
                </a:solidFill>
              </a:rPr>
              <a:t>from other offices because teams don’t know they exist. </a:t>
            </a:r>
            <a:endParaRPr lang="en-US" sz="2800" dirty="0">
              <a:solidFill>
                <a:schemeClr val="bg1">
                  <a:lumMod val="75000"/>
                </a:schemeClr>
              </a:solidFill>
            </a:endParaRPr>
          </a:p>
          <a:p>
            <a:pPr marL="0" indent="0">
              <a:buNone/>
            </a:pPr>
            <a:r>
              <a:rPr lang="en-US" b="1" dirty="0" smtClean="0">
                <a:solidFill>
                  <a:srgbClr val="7030A0"/>
                </a:solidFill>
              </a:rPr>
              <a:t>2</a:t>
            </a:r>
            <a:r>
              <a:rPr lang="en-US" b="1" dirty="0">
                <a:solidFill>
                  <a:srgbClr val="7030A0"/>
                </a:solidFill>
              </a:rPr>
              <a:t>.</a:t>
            </a:r>
            <a:r>
              <a:rPr lang="en-US" b="1" dirty="0"/>
              <a:t> </a:t>
            </a:r>
          </a:p>
          <a:p>
            <a:pPr marL="0" indent="0">
              <a:buNone/>
            </a:pPr>
            <a:r>
              <a:rPr lang="en-US" b="1" dirty="0" smtClean="0">
                <a:solidFill>
                  <a:srgbClr val="7030A0"/>
                </a:solidFill>
              </a:rPr>
              <a:t>3</a:t>
            </a:r>
            <a:r>
              <a:rPr lang="en-US" b="1" dirty="0">
                <a:solidFill>
                  <a:srgbClr val="7030A0"/>
                </a:solidFill>
              </a:rPr>
              <a:t>.</a:t>
            </a:r>
            <a:r>
              <a:rPr lang="en-US" b="1" dirty="0"/>
              <a:t> </a:t>
            </a:r>
          </a:p>
          <a:p>
            <a:pPr marL="0" indent="0">
              <a:buNone/>
            </a:pPr>
            <a:r>
              <a:rPr lang="en-US" b="1" dirty="0">
                <a:solidFill>
                  <a:srgbClr val="7030A0"/>
                </a:solidFill>
              </a:rPr>
              <a:t>4.</a:t>
            </a:r>
            <a:r>
              <a:rPr lang="en-US" b="1" dirty="0"/>
              <a:t> </a:t>
            </a:r>
          </a:p>
          <a:p>
            <a:pPr marL="0" indent="0">
              <a:buNone/>
            </a:pPr>
            <a:r>
              <a:rPr lang="en-US" b="1" dirty="0">
                <a:solidFill>
                  <a:srgbClr val="7030A0"/>
                </a:solidFill>
              </a:rPr>
              <a:t>5. </a:t>
            </a:r>
          </a:p>
        </p:txBody>
      </p:sp>
      <p:sp>
        <p:nvSpPr>
          <p:cNvPr id="6" name="Content Placeholder 2"/>
          <p:cNvSpPr txBox="1">
            <a:spLocks/>
          </p:cNvSpPr>
          <p:nvPr/>
        </p:nvSpPr>
        <p:spPr bwMode="auto">
          <a:xfrm>
            <a:off x="856199" y="2036718"/>
            <a:ext cx="22813432" cy="1373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642545" indent="-642545" algn="l" rtl="0" eaLnBrk="1" fontAlgn="base" hangingPunct="1">
              <a:spcBef>
                <a:spcPts val="3571"/>
              </a:spcBef>
              <a:spcAft>
                <a:spcPct val="0"/>
              </a:spcAft>
              <a:buClr>
                <a:srgbClr val="8544B9"/>
              </a:buClr>
              <a:buFont typeface="Wingdings" charset="2"/>
              <a:buChar char="§"/>
              <a:defRPr sz="5700" kern="1200">
                <a:solidFill>
                  <a:schemeClr val="tx1"/>
                </a:solidFill>
                <a:latin typeface="Arial" pitchFamily="34" charset="0"/>
                <a:ea typeface="Arial" charset="0"/>
                <a:cs typeface="Arial" pitchFamily="34" charset="0"/>
              </a:defRPr>
            </a:lvl1pPr>
            <a:lvl2pPr marL="1300209" indent="-642545" algn="l" rtl="0" eaLnBrk="1" fontAlgn="base" hangingPunct="1">
              <a:spcBef>
                <a:spcPts val="1429"/>
              </a:spcBef>
              <a:spcAft>
                <a:spcPct val="0"/>
              </a:spcAft>
              <a:buClr>
                <a:srgbClr val="7D4E9F"/>
              </a:buClr>
              <a:buFont typeface="Arial" charset="0"/>
              <a:buChar char="•"/>
              <a:defRPr sz="5700" kern="1200">
                <a:solidFill>
                  <a:schemeClr val="tx1"/>
                </a:solidFill>
                <a:latin typeface="Arial" pitchFamily="34" charset="0"/>
                <a:ea typeface="Arial" charset="0"/>
                <a:cs typeface="Arial" pitchFamily="34" charset="0"/>
              </a:defRPr>
            </a:lvl2pPr>
            <a:lvl3pPr marL="1972992" indent="-642545" algn="l" rtl="0" eaLnBrk="1" fontAlgn="base" hangingPunct="1">
              <a:spcBef>
                <a:spcPts val="1429"/>
              </a:spcBef>
              <a:spcAft>
                <a:spcPct val="0"/>
              </a:spcAft>
              <a:buClr>
                <a:srgbClr val="7D4E9F"/>
              </a:buClr>
              <a:buSzPct val="80000"/>
              <a:buFont typeface="Wingdings" charset="2"/>
              <a:buChar char="§"/>
              <a:defRPr sz="5700" kern="1200">
                <a:solidFill>
                  <a:schemeClr val="tx1"/>
                </a:solidFill>
                <a:latin typeface="Arial" pitchFamily="34" charset="0"/>
                <a:ea typeface="Arial" charset="0"/>
                <a:cs typeface="Arial" pitchFamily="34" charset="0"/>
              </a:defRPr>
            </a:lvl3pPr>
            <a:lvl4pPr marL="2672234" indent="-642545" algn="l" rtl="0" eaLnBrk="1" fontAlgn="base" hangingPunct="1">
              <a:spcBef>
                <a:spcPts val="1429"/>
              </a:spcBef>
              <a:spcAft>
                <a:spcPct val="0"/>
              </a:spcAft>
              <a:buClr>
                <a:srgbClr val="7D4E9F"/>
              </a:buClr>
              <a:buFont typeface="Arial" charset="0"/>
              <a:buChar char="•"/>
              <a:defRPr sz="5700" kern="1200">
                <a:solidFill>
                  <a:schemeClr val="tx1"/>
                </a:solidFill>
                <a:latin typeface="Arial" pitchFamily="34" charset="0"/>
                <a:ea typeface="Arial" charset="0"/>
                <a:cs typeface="Arial" pitchFamily="34" charset="0"/>
              </a:defRPr>
            </a:lvl4pPr>
            <a:lvl5pPr marL="3371473" indent="-642545" algn="l" defTabSz="3496204" rtl="0" eaLnBrk="1" fontAlgn="base" hangingPunct="1">
              <a:spcBef>
                <a:spcPts val="1429"/>
              </a:spcBef>
              <a:spcAft>
                <a:spcPct val="0"/>
              </a:spcAft>
              <a:buClr>
                <a:srgbClr val="7D4E9F"/>
              </a:buClr>
              <a:buFont typeface="Arial" charset="0"/>
              <a:buChar char="•"/>
              <a:defRPr sz="5700" kern="1200">
                <a:solidFill>
                  <a:schemeClr val="tx1"/>
                </a:solidFill>
                <a:latin typeface="Arial" pitchFamily="34" charset="0"/>
                <a:ea typeface="Arial" charset="0"/>
                <a:cs typeface="Arial" pitchFamily="34" charset="0"/>
              </a:defRPr>
            </a:lvl5pPr>
            <a:lvl6pPr marL="5987011"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6pPr>
            <a:lvl7pPr marL="7075559"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7pPr>
            <a:lvl8pPr marL="8164106"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8pPr>
            <a:lvl9pPr marL="9252654"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9pPr>
          </a:lstStyle>
          <a:p>
            <a:pPr marL="0" indent="0" defTabSz="914400">
              <a:lnSpc>
                <a:spcPct val="100000"/>
              </a:lnSpc>
              <a:buFont typeface="Wingdings" charset="2"/>
              <a:buNone/>
            </a:pPr>
            <a:r>
              <a:rPr lang="en-US" sz="4800" dirty="0" smtClean="0"/>
              <a:t>List the most important points for your Executives to remember.</a:t>
            </a:r>
            <a:endParaRPr lang="en-US" dirty="0"/>
          </a:p>
        </p:txBody>
      </p:sp>
    </p:spTree>
    <p:extLst>
      <p:ext uri="{BB962C8B-B14F-4D97-AF65-F5344CB8AC3E}">
        <p14:creationId xmlns:p14="http://schemas.microsoft.com/office/powerpoint/2010/main" val="6737165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5554" y="504828"/>
            <a:ext cx="22851533" cy="1762122"/>
          </a:xfrm>
        </p:spPr>
        <p:txBody>
          <a:bodyPr>
            <a:normAutofit fontScale="90000"/>
          </a:bodyPr>
          <a:lstStyle/>
          <a:p>
            <a:r>
              <a:rPr lang="en-US" sz="7400" dirty="0" smtClean="0"/>
              <a:t>Questions Management may ask</a:t>
            </a:r>
            <a:br>
              <a:rPr lang="en-US" sz="7400" dirty="0" smtClean="0"/>
            </a:br>
            <a:r>
              <a:rPr lang="en-US" sz="5300" b="0" dirty="0">
                <a:solidFill>
                  <a:srgbClr val="000000"/>
                </a:solidFill>
                <a:latin typeface="Arial" panose="020B0604020202020204" pitchFamily="34" charset="0"/>
                <a:cs typeface="Arial" panose="020B0604020202020204" pitchFamily="34" charset="0"/>
              </a:rPr>
              <a:t/>
            </a:r>
            <a:br>
              <a:rPr lang="en-US" sz="5300" b="0" dirty="0">
                <a:solidFill>
                  <a:srgbClr val="000000"/>
                </a:solidFill>
                <a:latin typeface="Arial" panose="020B0604020202020204" pitchFamily="34" charset="0"/>
                <a:cs typeface="Arial" panose="020B0604020202020204" pitchFamily="34" charset="0"/>
              </a:rPr>
            </a:br>
            <a:endParaRPr lang="en-US" sz="4000" b="0" dirty="0">
              <a:solidFill>
                <a:srgbClr val="000000"/>
              </a:solidFill>
              <a:latin typeface="Arial" panose="020B0604020202020204" pitchFamily="34" charset="0"/>
              <a:cs typeface="Arial" panose="020B0604020202020204" pitchFamily="34" charset="0"/>
            </a:endParaRPr>
          </a:p>
        </p:txBody>
      </p:sp>
      <p:graphicFrame>
        <p:nvGraphicFramePr>
          <p:cNvPr id="23" name="Table 22"/>
          <p:cNvGraphicFramePr>
            <a:graphicFrameLocks noGrp="1"/>
          </p:cNvGraphicFramePr>
          <p:nvPr>
            <p:extLst>
              <p:ext uri="{D42A27DB-BD31-4B8C-83A1-F6EECF244321}">
                <p14:modId xmlns:p14="http://schemas.microsoft.com/office/powerpoint/2010/main" val="916643929"/>
              </p:ext>
            </p:extLst>
          </p:nvPr>
        </p:nvGraphicFramePr>
        <p:xfrm>
          <a:off x="745553" y="2338388"/>
          <a:ext cx="20876197" cy="10090104"/>
        </p:xfrm>
        <a:graphic>
          <a:graphicData uri="http://schemas.openxmlformats.org/drawingml/2006/table">
            <a:tbl>
              <a:tblPr firstRow="1" bandRow="1">
                <a:tableStyleId>{5C22544A-7EE6-4342-B048-85BDC9FD1C3A}</a:tableStyleId>
              </a:tblPr>
              <a:tblGrid>
                <a:gridCol w="20876197"/>
              </a:tblGrid>
              <a:tr h="1173313">
                <a:tc>
                  <a:txBody>
                    <a:bodyPr/>
                    <a:lstStyle/>
                    <a:p>
                      <a:pPr algn="ctr"/>
                      <a:endParaRPr lang="en-US" sz="3200" b="0" i="0" dirty="0">
                        <a:latin typeface="Arial" panose="020B0604020202020204" pitchFamily="34" charset="0"/>
                        <a:ea typeface="Helvetica Light" charset="0"/>
                        <a:cs typeface="Arial" panose="020B0604020202020204" pitchFamily="34" charset="0"/>
                      </a:endParaRPr>
                    </a:p>
                  </a:txBody>
                  <a:tcPr anchor="ctr"/>
                </a:tc>
              </a:tr>
              <a:tr h="286911">
                <a:tc>
                  <a:txBody>
                    <a:bodyPr/>
                    <a:lstStyle/>
                    <a:p>
                      <a:pPr algn="ctr"/>
                      <a:endParaRPr lang="en-US" sz="100" b="0" i="0" dirty="0">
                        <a:latin typeface="Helvetica Light" charset="0"/>
                        <a:ea typeface="Helvetica Light" charset="0"/>
                        <a:cs typeface="Helvetica Light" charset="0"/>
                      </a:endParaRPr>
                    </a:p>
                  </a:txBody>
                  <a:tcPr anchor="ctr"/>
                </a:tc>
              </a:tr>
              <a:tr h="1732034">
                <a:tc>
                  <a:txBody>
                    <a:bodyPr/>
                    <a:lstStyle/>
                    <a:p>
                      <a:r>
                        <a:rPr lang="en-US" sz="4000" b="0" dirty="0" smtClean="0">
                          <a:latin typeface="Arial" panose="020B0604020202020204" pitchFamily="34" charset="0"/>
                          <a:cs typeface="Arial" panose="020B0604020202020204" pitchFamily="34" charset="0"/>
                        </a:rPr>
                        <a:t>What does success look like?</a:t>
                      </a:r>
                    </a:p>
                  </a:txBody>
                  <a:tcPr anchor="ctr"/>
                </a:tc>
              </a:tr>
              <a:tr h="1732034">
                <a:tc>
                  <a:txBody>
                    <a:bodyPr/>
                    <a:lstStyle/>
                    <a:p>
                      <a:r>
                        <a:rPr lang="en-US" sz="4000" dirty="0" smtClean="0">
                          <a:latin typeface="Arial" panose="020B0604020202020204" pitchFamily="34" charset="0"/>
                          <a:cs typeface="Arial" panose="020B0604020202020204" pitchFamily="34" charset="0"/>
                        </a:rPr>
                        <a:t>What are the </a:t>
                      </a:r>
                      <a:r>
                        <a:rPr lang="en-US" sz="4000" baseline="0" dirty="0" smtClean="0">
                          <a:latin typeface="Arial" panose="020B0604020202020204" pitchFamily="34" charset="0"/>
                          <a:cs typeface="Arial" panose="020B0604020202020204" pitchFamily="34" charset="0"/>
                        </a:rPr>
                        <a:t>KPIs?</a:t>
                      </a:r>
                    </a:p>
                  </a:txBody>
                  <a:tcPr anchor="ctr"/>
                </a:tc>
              </a:tr>
              <a:tr h="1732034">
                <a:tc>
                  <a:txBody>
                    <a:bodyPr/>
                    <a:lstStyle/>
                    <a:p>
                      <a:r>
                        <a:rPr lang="en-US" sz="4000" dirty="0" smtClean="0">
                          <a:latin typeface="Arial" panose="020B0604020202020204" pitchFamily="34" charset="0"/>
                          <a:cs typeface="Arial" panose="020B0604020202020204" pitchFamily="34" charset="0"/>
                        </a:rPr>
                        <a:t>Which vendors do you have in mind?</a:t>
                      </a:r>
                    </a:p>
                  </a:txBody>
                  <a:tcPr anchor="ctr"/>
                </a:tc>
              </a:tr>
              <a:tr h="2123138">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r>
                        <a:rPr lang="en-US" sz="4000" dirty="0" smtClean="0">
                          <a:latin typeface="Arial" panose="020B0604020202020204" pitchFamily="34" charset="0"/>
                          <a:cs typeface="Arial" panose="020B0604020202020204" pitchFamily="34" charset="0"/>
                        </a:rPr>
                        <a:t>What is your</a:t>
                      </a:r>
                      <a:r>
                        <a:rPr lang="en-US" sz="4000" baseline="0" dirty="0" smtClean="0">
                          <a:latin typeface="Arial" panose="020B0604020202020204" pitchFamily="34" charset="0"/>
                          <a:cs typeface="Arial" panose="020B0604020202020204" pitchFamily="34" charset="0"/>
                        </a:rPr>
                        <a:t> plan to</a:t>
                      </a:r>
                      <a:r>
                        <a:rPr lang="en-US" sz="4000" dirty="0" smtClean="0">
                          <a:latin typeface="Arial" panose="020B0604020202020204" pitchFamily="34" charset="0"/>
                          <a:cs typeface="Arial" panose="020B0604020202020204" pitchFamily="34" charset="0"/>
                        </a:rPr>
                        <a:t> encourage our</a:t>
                      </a:r>
                      <a:r>
                        <a:rPr lang="en-US" sz="4000" baseline="0" dirty="0" smtClean="0">
                          <a:latin typeface="Arial" panose="020B0604020202020204" pitchFamily="34" charset="0"/>
                          <a:cs typeface="Arial" panose="020B0604020202020204" pitchFamily="34" charset="0"/>
                        </a:rPr>
                        <a:t> teams to use this system?</a:t>
                      </a:r>
                      <a:endParaRPr lang="en-US" sz="4000" dirty="0" smtClean="0">
                        <a:latin typeface="Arial" panose="020B0604020202020204" pitchFamily="34" charset="0"/>
                        <a:cs typeface="Arial" panose="020B0604020202020204" pitchFamily="34" charset="0"/>
                      </a:endParaRPr>
                    </a:p>
                  </a:txBody>
                  <a:tcPr anchor="ctr"/>
                </a:tc>
              </a:tr>
              <a:tr h="949825">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r>
                        <a:rPr lang="en-US" sz="4000" dirty="0" smtClean="0">
                          <a:latin typeface="Arial" panose="020B0604020202020204" pitchFamily="34" charset="0"/>
                          <a:cs typeface="Arial" panose="020B0604020202020204" pitchFamily="34" charset="0"/>
                        </a:rPr>
                        <a:t>Is this an investment or an expense?</a:t>
                      </a:r>
                    </a:p>
                    <a:p>
                      <a:pPr marL="0" marR="0" indent="0" algn="l" defTabSz="2177095" rtl="0" eaLnBrk="1" fontAlgn="auto" latinLnBrk="0" hangingPunct="1">
                        <a:lnSpc>
                          <a:spcPct val="100000"/>
                        </a:lnSpc>
                        <a:spcBef>
                          <a:spcPts val="0"/>
                        </a:spcBef>
                        <a:spcAft>
                          <a:spcPts val="0"/>
                        </a:spcAft>
                        <a:buClrTx/>
                        <a:buSzTx/>
                        <a:buFontTx/>
                        <a:buNone/>
                        <a:tabLst/>
                        <a:defRPr/>
                      </a:pPr>
                      <a:endParaRPr lang="en-US" sz="4000" dirty="0" smtClean="0">
                        <a:latin typeface="Arial" panose="020B0604020202020204" pitchFamily="34" charset="0"/>
                        <a:cs typeface="Arial" panose="020B0604020202020204" pitchFamily="34" charset="0"/>
                      </a:endParaRPr>
                    </a:p>
                  </a:txBody>
                  <a:tcPr anchor="ctr"/>
                </a:tc>
              </a:tr>
            </a:tbl>
          </a:graphicData>
        </a:graphic>
      </p:graphicFrame>
    </p:spTree>
    <p:extLst>
      <p:ext uri="{BB962C8B-B14F-4D97-AF65-F5344CB8AC3E}">
        <p14:creationId xmlns:p14="http://schemas.microsoft.com/office/powerpoint/2010/main" val="35688684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Shape 230"/>
          <p:cNvSpPr>
            <a:spLocks noGrp="1"/>
          </p:cNvSpPr>
          <p:nvPr>
            <p:ph type="ctrTitle"/>
          </p:nvPr>
        </p:nvSpPr>
        <p:spPr>
          <a:prstGeom prst="rect">
            <a:avLst/>
          </a:prstGeom>
        </p:spPr>
        <p:txBody>
          <a:bodyPr/>
          <a:lstStyle/>
          <a:p>
            <a:r>
              <a:rPr lang="en-US" sz="8800" dirty="0" smtClean="0"/>
              <a:t>The next steps</a:t>
            </a:r>
            <a:endParaRPr lang="en-US" sz="8800" dirty="0"/>
          </a:p>
        </p:txBody>
      </p:sp>
      <p:sp>
        <p:nvSpPr>
          <p:cNvPr id="3" name="TextBox 2"/>
          <p:cNvSpPr txBox="1"/>
          <p:nvPr/>
        </p:nvSpPr>
        <p:spPr>
          <a:xfrm>
            <a:off x="15483840" y="335280"/>
            <a:ext cx="7658100" cy="1212640"/>
          </a:xfrm>
          <a:prstGeom prst="rect">
            <a:avLst/>
          </a:prstGeom>
          <a:solidFill>
            <a:schemeClr val="bg1"/>
          </a:solidFill>
        </p:spPr>
        <p:txBody>
          <a:bodyPr wrap="square" rtlCol="0">
            <a:spAutoFit/>
          </a:bodyPr>
          <a:lstStyle/>
          <a:p>
            <a:endParaRPr lang="en-GB" dirty="0"/>
          </a:p>
        </p:txBody>
      </p:sp>
    </p:spTree>
    <p:extLst>
      <p:ext uri="{BB962C8B-B14F-4D97-AF65-F5344CB8AC3E}">
        <p14:creationId xmlns:p14="http://schemas.microsoft.com/office/powerpoint/2010/main" val="447659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7400" dirty="0" smtClean="0"/>
              <a:t>How to use this tool</a:t>
            </a:r>
            <a:r>
              <a:rPr lang="en-US" sz="7200" dirty="0"/>
              <a:t/>
            </a:r>
            <a:br>
              <a:rPr lang="en-US" sz="7200" dirty="0"/>
            </a:br>
            <a:endParaRPr lang="en-US" dirty="0"/>
          </a:p>
        </p:txBody>
      </p:sp>
      <p:sp>
        <p:nvSpPr>
          <p:cNvPr id="3" name="Content Placeholder 2"/>
          <p:cNvSpPr>
            <a:spLocks noGrp="1"/>
          </p:cNvSpPr>
          <p:nvPr>
            <p:ph idx="1"/>
          </p:nvPr>
        </p:nvSpPr>
        <p:spPr>
          <a:xfrm>
            <a:off x="808575" y="4038605"/>
            <a:ext cx="22480050" cy="7543795"/>
          </a:xfrm>
        </p:spPr>
        <p:txBody>
          <a:bodyPr/>
          <a:lstStyle/>
          <a:p>
            <a:pPr marL="0" indent="0">
              <a:buNone/>
            </a:pPr>
            <a:r>
              <a:rPr lang="en-GB" sz="4800" dirty="0"/>
              <a:t>We’ve created this tool to help guide </a:t>
            </a:r>
            <a:r>
              <a:rPr lang="en-GB" sz="4800" dirty="0" smtClean="0"/>
              <a:t>you </a:t>
            </a:r>
            <a:r>
              <a:rPr lang="en-GB" sz="4800" dirty="0"/>
              <a:t>through the process </a:t>
            </a:r>
            <a:r>
              <a:rPr lang="en-GB" sz="4800" dirty="0" smtClean="0"/>
              <a:t>of planning and </a:t>
            </a:r>
            <a:r>
              <a:rPr lang="en-GB" sz="4800" dirty="0"/>
              <a:t>getting management </a:t>
            </a:r>
            <a:r>
              <a:rPr lang="en-GB" sz="4800" dirty="0" smtClean="0"/>
              <a:t>approval for buying digital </a:t>
            </a:r>
            <a:r>
              <a:rPr lang="en-GB" sz="4800" dirty="0"/>
              <a:t>asset management </a:t>
            </a:r>
            <a:r>
              <a:rPr lang="en-GB" sz="4800" dirty="0" smtClean="0"/>
              <a:t>software. </a:t>
            </a:r>
            <a:endParaRPr lang="en-GB" sz="4800" dirty="0"/>
          </a:p>
          <a:p>
            <a:pPr marL="0" indent="0">
              <a:buNone/>
            </a:pPr>
            <a:r>
              <a:rPr lang="en-GB" sz="4800" dirty="0" smtClean="0"/>
              <a:t>You </a:t>
            </a:r>
            <a:r>
              <a:rPr lang="en-GB" sz="4800" dirty="0"/>
              <a:t>will be guided through the key steps and prompted to think about </a:t>
            </a:r>
            <a:r>
              <a:rPr lang="en-GB" sz="4800" dirty="0" smtClean="0"/>
              <a:t>what’s required</a:t>
            </a:r>
            <a:r>
              <a:rPr lang="en-GB" sz="4800" dirty="0"/>
              <a:t>. You will </a:t>
            </a:r>
            <a:r>
              <a:rPr lang="en-GB" sz="4800" dirty="0" smtClean="0"/>
              <a:t>get </a:t>
            </a:r>
            <a:r>
              <a:rPr lang="en-GB" sz="4800" dirty="0"/>
              <a:t>examples </a:t>
            </a:r>
            <a:r>
              <a:rPr lang="en-GB" sz="4800" dirty="0" smtClean="0"/>
              <a:t>in grey of </a:t>
            </a:r>
            <a:r>
              <a:rPr lang="en-GB" sz="4800" dirty="0"/>
              <a:t>how to fill out the forms </a:t>
            </a:r>
            <a:r>
              <a:rPr lang="en-GB" sz="4800" dirty="0" smtClean="0"/>
              <a:t>on </a:t>
            </a:r>
            <a:r>
              <a:rPr lang="en-GB" sz="4800" dirty="0"/>
              <a:t>the following pages. You can simply overtype with your own information</a:t>
            </a:r>
            <a:r>
              <a:rPr lang="en-GB" sz="4800" dirty="0" smtClean="0"/>
              <a:t>.</a:t>
            </a:r>
            <a:endParaRPr lang="en-US" sz="4800" dirty="0"/>
          </a:p>
          <a:p>
            <a:pPr marL="0" indent="0">
              <a:buNone/>
            </a:pPr>
            <a:r>
              <a:rPr lang="en-GB" sz="4800" dirty="0" smtClean="0"/>
              <a:t>With </a:t>
            </a:r>
            <a:r>
              <a:rPr lang="en-GB" sz="4800" dirty="0"/>
              <a:t>the </a:t>
            </a:r>
            <a:r>
              <a:rPr lang="en-GB" sz="4800" dirty="0" err="1"/>
              <a:t>Brandworkz</a:t>
            </a:r>
            <a:r>
              <a:rPr lang="en-GB" sz="4800" dirty="0"/>
              <a:t> digital asset management toolkit you can create a strategy and plan to ensure </a:t>
            </a:r>
            <a:r>
              <a:rPr lang="en-GB" sz="4800" dirty="0" smtClean="0"/>
              <a:t>the smooth</a:t>
            </a:r>
            <a:r>
              <a:rPr lang="en-GB" sz="4800" dirty="0"/>
              <a:t>, successful implementation </a:t>
            </a:r>
            <a:r>
              <a:rPr lang="en-GB" sz="4800" dirty="0" smtClean="0"/>
              <a:t>of </a:t>
            </a:r>
            <a:r>
              <a:rPr lang="en-GB" sz="4800" dirty="0"/>
              <a:t>a DAM in your </a:t>
            </a:r>
            <a:r>
              <a:rPr lang="en-GB" sz="4800" dirty="0" smtClean="0"/>
              <a:t>company, </a:t>
            </a:r>
            <a:r>
              <a:rPr lang="en-GB" sz="4800" dirty="0"/>
              <a:t>that </a:t>
            </a:r>
            <a:r>
              <a:rPr lang="en-GB" sz="4800" dirty="0" smtClean="0"/>
              <a:t>your teams will love </a:t>
            </a:r>
            <a:r>
              <a:rPr lang="en-GB" sz="4800" dirty="0"/>
              <a:t>to use</a:t>
            </a:r>
            <a:r>
              <a:rPr lang="en-GB" sz="4800" dirty="0" smtClean="0"/>
              <a:t>.</a:t>
            </a:r>
            <a:endParaRPr lang="en-GB" sz="4800" dirty="0"/>
          </a:p>
        </p:txBody>
      </p:sp>
      <p:sp>
        <p:nvSpPr>
          <p:cNvPr id="4" name="Title 1"/>
          <p:cNvSpPr txBox="1">
            <a:spLocks/>
          </p:cNvSpPr>
          <p:nvPr/>
        </p:nvSpPr>
        <p:spPr>
          <a:xfrm>
            <a:off x="770474" y="1476378"/>
            <a:ext cx="22851533" cy="781047"/>
          </a:xfrm>
          <a:prstGeom prst="rect">
            <a:avLst/>
          </a:prstGeom>
        </p:spPr>
        <p:txBody>
          <a:bodyPr vert="horz" wrap="square" lIns="0" tIns="0" rIns="0" bIns="0" numCol="1" anchor="t" anchorCtr="0" compatLnSpc="1">
            <a:prstTxWarp prst="textNoShape">
              <a:avLst/>
            </a:prstTxWarp>
            <a:normAutofit fontScale="97500"/>
          </a:bodyPr>
          <a:lstStyle>
            <a:lvl1pPr algn="l" rtl="0" eaLnBrk="1" fontAlgn="base" hangingPunct="1">
              <a:spcBef>
                <a:spcPct val="0"/>
              </a:spcBef>
              <a:spcAft>
                <a:spcPct val="0"/>
              </a:spcAft>
              <a:defRPr sz="6700" b="1" kern="1200" spc="-238">
                <a:solidFill>
                  <a:srgbClr val="8544B9"/>
                </a:solidFill>
                <a:latin typeface="+mj-lt"/>
                <a:ea typeface="ＭＳ Ｐゴシック" charset="-128"/>
                <a:cs typeface="+mj-cs"/>
              </a:defRPr>
            </a:lvl1pPr>
            <a:lvl2pPr algn="l" rtl="0" eaLnBrk="1" fontAlgn="base" hangingPunct="1">
              <a:spcBef>
                <a:spcPct val="0"/>
              </a:spcBef>
              <a:spcAft>
                <a:spcPct val="0"/>
              </a:spcAft>
              <a:defRPr sz="6700" b="1">
                <a:solidFill>
                  <a:srgbClr val="8544B9"/>
                </a:solidFill>
                <a:latin typeface="Trebuchet MS" pitchFamily="34" charset="0"/>
                <a:ea typeface="ＭＳ Ｐゴシック" charset="-128"/>
              </a:defRPr>
            </a:lvl2pPr>
            <a:lvl3pPr algn="l" rtl="0" eaLnBrk="1" fontAlgn="base" hangingPunct="1">
              <a:spcBef>
                <a:spcPct val="0"/>
              </a:spcBef>
              <a:spcAft>
                <a:spcPct val="0"/>
              </a:spcAft>
              <a:defRPr sz="6700" b="1">
                <a:solidFill>
                  <a:srgbClr val="8544B9"/>
                </a:solidFill>
                <a:latin typeface="Trebuchet MS" pitchFamily="34" charset="0"/>
                <a:ea typeface="ＭＳ Ｐゴシック" charset="-128"/>
              </a:defRPr>
            </a:lvl3pPr>
            <a:lvl4pPr algn="l" rtl="0" eaLnBrk="1" fontAlgn="base" hangingPunct="1">
              <a:spcBef>
                <a:spcPct val="0"/>
              </a:spcBef>
              <a:spcAft>
                <a:spcPct val="0"/>
              </a:spcAft>
              <a:defRPr sz="6700" b="1">
                <a:solidFill>
                  <a:srgbClr val="8544B9"/>
                </a:solidFill>
                <a:latin typeface="Trebuchet MS" pitchFamily="34" charset="0"/>
                <a:ea typeface="ＭＳ Ｐゴシック" charset="-128"/>
              </a:defRPr>
            </a:lvl4pPr>
            <a:lvl5pPr algn="l" rtl="0" eaLnBrk="1" fontAlgn="base" hangingPunct="1">
              <a:spcBef>
                <a:spcPct val="0"/>
              </a:spcBef>
              <a:spcAft>
                <a:spcPct val="0"/>
              </a:spcAft>
              <a:defRPr sz="6700" b="1">
                <a:solidFill>
                  <a:srgbClr val="8544B9"/>
                </a:solidFill>
                <a:latin typeface="Trebuchet MS" pitchFamily="34" charset="0"/>
                <a:ea typeface="ＭＳ Ｐゴシック" charset="-128"/>
              </a:defRPr>
            </a:lvl5pPr>
            <a:lvl6pPr marL="1088547" algn="l" rtl="0" eaLnBrk="1" fontAlgn="base" hangingPunct="1">
              <a:spcBef>
                <a:spcPct val="0"/>
              </a:spcBef>
              <a:spcAft>
                <a:spcPct val="0"/>
              </a:spcAft>
              <a:defRPr sz="6700" b="1">
                <a:solidFill>
                  <a:srgbClr val="8544B9"/>
                </a:solidFill>
                <a:latin typeface="Trebuchet MS" pitchFamily="34" charset="0"/>
              </a:defRPr>
            </a:lvl6pPr>
            <a:lvl7pPr marL="2177095" algn="l" rtl="0" eaLnBrk="1" fontAlgn="base" hangingPunct="1">
              <a:spcBef>
                <a:spcPct val="0"/>
              </a:spcBef>
              <a:spcAft>
                <a:spcPct val="0"/>
              </a:spcAft>
              <a:defRPr sz="6700" b="1">
                <a:solidFill>
                  <a:srgbClr val="8544B9"/>
                </a:solidFill>
                <a:latin typeface="Trebuchet MS" pitchFamily="34" charset="0"/>
              </a:defRPr>
            </a:lvl7pPr>
            <a:lvl8pPr marL="3265642" algn="l" rtl="0" eaLnBrk="1" fontAlgn="base" hangingPunct="1">
              <a:spcBef>
                <a:spcPct val="0"/>
              </a:spcBef>
              <a:spcAft>
                <a:spcPct val="0"/>
              </a:spcAft>
              <a:defRPr sz="6700" b="1">
                <a:solidFill>
                  <a:srgbClr val="8544B9"/>
                </a:solidFill>
                <a:latin typeface="Trebuchet MS" pitchFamily="34" charset="0"/>
              </a:defRPr>
            </a:lvl8pPr>
            <a:lvl9pPr marL="4354190" algn="l" rtl="0" eaLnBrk="1" fontAlgn="base" hangingPunct="1">
              <a:spcBef>
                <a:spcPct val="0"/>
              </a:spcBef>
              <a:spcAft>
                <a:spcPct val="0"/>
              </a:spcAft>
              <a:defRPr sz="6700" b="1">
                <a:solidFill>
                  <a:srgbClr val="8544B9"/>
                </a:solidFill>
                <a:latin typeface="Trebuchet MS" pitchFamily="34" charset="0"/>
              </a:defRPr>
            </a:lvl9pPr>
          </a:lstStyle>
          <a:p>
            <a:pPr defTabSz="914400">
              <a:lnSpc>
                <a:spcPct val="100000"/>
              </a:lnSpc>
            </a:pPr>
            <a:r>
              <a:rPr lang="en-US" sz="4400" dirty="0"/>
              <a:t>(</a:t>
            </a:r>
            <a:r>
              <a:rPr lang="en-US" sz="4800" dirty="0" smtClean="0"/>
              <a:t>Delete this slide once presentation is created)</a:t>
            </a:r>
            <a:endParaRPr lang="en-US" sz="4400" dirty="0"/>
          </a:p>
        </p:txBody>
      </p:sp>
    </p:spTree>
    <p:extLst>
      <p:ext uri="{BB962C8B-B14F-4D97-AF65-F5344CB8AC3E}">
        <p14:creationId xmlns:p14="http://schemas.microsoft.com/office/powerpoint/2010/main" val="19194304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idx="1"/>
          </p:nvPr>
        </p:nvSpPr>
        <p:spPr>
          <a:xfrm>
            <a:off x="808575" y="2571755"/>
            <a:ext cx="22813432" cy="9572626"/>
          </a:xfrm>
        </p:spPr>
        <p:txBody>
          <a:bodyPr/>
          <a:lstStyle/>
          <a:p>
            <a:pPr marL="0" indent="0">
              <a:buNone/>
            </a:pPr>
            <a:r>
              <a:rPr lang="en-GB" sz="4800" dirty="0"/>
              <a:t>This is the single most important question that your management team will want answered.</a:t>
            </a:r>
          </a:p>
          <a:p>
            <a:pPr marL="0" indent="0">
              <a:buNone/>
            </a:pPr>
            <a:r>
              <a:rPr lang="en-GB" sz="4800" dirty="0"/>
              <a:t>Here are </a:t>
            </a:r>
            <a:r>
              <a:rPr lang="en-GB" sz="4800" dirty="0" err="1"/>
              <a:t>Brandworkz</a:t>
            </a:r>
            <a:r>
              <a:rPr lang="en-GB" sz="4800" dirty="0"/>
              <a:t> we have a comprehensive ROI Calculator.</a:t>
            </a:r>
          </a:p>
          <a:p>
            <a:pPr marL="0" indent="0">
              <a:buNone/>
            </a:pPr>
            <a:r>
              <a:rPr lang="en-GB" sz="4800" dirty="0"/>
              <a:t>To get a copy, please email Neil Monahan on </a:t>
            </a:r>
            <a:r>
              <a:rPr lang="en-GB" sz="4800" dirty="0" smtClean="0">
                <a:hlinkClick r:id="rId3"/>
              </a:rPr>
              <a:t>neil.monahan@brandworkz.com</a:t>
            </a:r>
            <a:endParaRPr lang="en-GB" sz="4800" dirty="0"/>
          </a:p>
        </p:txBody>
      </p:sp>
      <p:sp>
        <p:nvSpPr>
          <p:cNvPr id="8" name="Title 1"/>
          <p:cNvSpPr>
            <a:spLocks noGrp="1"/>
          </p:cNvSpPr>
          <p:nvPr>
            <p:ph type="title"/>
          </p:nvPr>
        </p:nvSpPr>
        <p:spPr>
          <a:xfrm>
            <a:off x="770474" y="428628"/>
            <a:ext cx="22851533" cy="1143000"/>
          </a:xfrm>
        </p:spPr>
        <p:txBody>
          <a:bodyPr/>
          <a:lstStyle/>
          <a:p>
            <a:r>
              <a:rPr lang="en-US" dirty="0"/>
              <a:t>Return on Investment</a:t>
            </a:r>
          </a:p>
        </p:txBody>
      </p:sp>
    </p:spTree>
    <p:extLst>
      <p:ext uri="{BB962C8B-B14F-4D97-AF65-F5344CB8AC3E}">
        <p14:creationId xmlns:p14="http://schemas.microsoft.com/office/powerpoint/2010/main" val="18963911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808575" y="2571755"/>
            <a:ext cx="22813432" cy="9572626"/>
          </a:xfrm>
        </p:spPr>
        <p:txBody>
          <a:bodyPr/>
          <a:lstStyle/>
          <a:p>
            <a:pPr marL="0" indent="0">
              <a:buNone/>
            </a:pPr>
            <a:r>
              <a:rPr lang="en-GB" sz="4800" dirty="0"/>
              <a:t>Now you have set out what you want to achieve, and what you expect your DAM system to deliver strategically to the business, it’s time to go through the vendor selection process.</a:t>
            </a:r>
          </a:p>
          <a:p>
            <a:pPr marL="0" indent="0">
              <a:buNone/>
            </a:pPr>
            <a:r>
              <a:rPr lang="en-GB" sz="4800" dirty="0" smtClean="0"/>
              <a:t>Make sure the vendors shortlisted have a </a:t>
            </a:r>
            <a:r>
              <a:rPr lang="en-GB" sz="4800" dirty="0"/>
              <a:t>dedicated implementation team who can help you and your team through </a:t>
            </a:r>
            <a:r>
              <a:rPr lang="en-GB" sz="4800" dirty="0" smtClean="0"/>
              <a:t>an implementation smoothly. </a:t>
            </a:r>
            <a:endParaRPr lang="en-GB" sz="4800" dirty="0"/>
          </a:p>
          <a:p>
            <a:pPr marL="0" indent="0">
              <a:buNone/>
            </a:pPr>
            <a:r>
              <a:rPr lang="en-GB" sz="4800" dirty="0"/>
              <a:t>Ask to see a typical project plan, key milestones and timings. Ask them what you will be required to do and what they will cover.</a:t>
            </a:r>
          </a:p>
          <a:p>
            <a:pPr marL="0" indent="0">
              <a:buNone/>
            </a:pPr>
            <a:r>
              <a:rPr lang="en-GB" sz="4800" dirty="0"/>
              <a:t>For more tips </a:t>
            </a:r>
            <a:r>
              <a:rPr lang="en-GB" sz="4800" dirty="0" smtClean="0"/>
              <a:t>download </a:t>
            </a:r>
            <a:r>
              <a:rPr lang="en-GB" sz="4800" dirty="0"/>
              <a:t>our 7-Step DAM Implementation </a:t>
            </a:r>
            <a:r>
              <a:rPr lang="en-GB" sz="4800" dirty="0" smtClean="0"/>
              <a:t>Guide</a:t>
            </a:r>
            <a:r>
              <a:rPr lang="en-GB" sz="4800" dirty="0"/>
              <a:t> at </a:t>
            </a:r>
            <a:r>
              <a:rPr lang="en-GB" sz="4800" dirty="0" smtClean="0">
                <a:hlinkClick r:id="rId3"/>
              </a:rPr>
              <a:t>www.brandworkz.com/knowledge/whitepapers</a:t>
            </a:r>
            <a:r>
              <a:rPr lang="en-GB" sz="4800" dirty="0">
                <a:hlinkClick r:id="rId3"/>
              </a:rPr>
              <a:t>/#</a:t>
            </a:r>
            <a:r>
              <a:rPr lang="en-GB" sz="4800" dirty="0" smtClean="0">
                <a:hlinkClick r:id="rId3"/>
              </a:rPr>
              <a:t>seven-step-dam</a:t>
            </a:r>
            <a:endParaRPr lang="en-GB" sz="4800" dirty="0" smtClean="0"/>
          </a:p>
          <a:p>
            <a:pPr marL="0" indent="0">
              <a:buNone/>
            </a:pPr>
            <a:r>
              <a:rPr lang="en-GB" sz="4800" smtClean="0"/>
              <a:t>And look </a:t>
            </a:r>
            <a:r>
              <a:rPr lang="en-GB" sz="4800" dirty="0"/>
              <a:t>out for our Vendor Selection Toolkit coming </a:t>
            </a:r>
            <a:r>
              <a:rPr lang="en-GB" sz="4800" dirty="0" smtClean="0"/>
              <a:t>soon!</a:t>
            </a:r>
            <a:endParaRPr lang="en-GB" sz="4800" dirty="0"/>
          </a:p>
        </p:txBody>
      </p:sp>
      <p:sp>
        <p:nvSpPr>
          <p:cNvPr id="3" name="Title 1"/>
          <p:cNvSpPr>
            <a:spLocks noGrp="1"/>
          </p:cNvSpPr>
          <p:nvPr>
            <p:ph type="title"/>
          </p:nvPr>
        </p:nvSpPr>
        <p:spPr>
          <a:xfrm>
            <a:off x="770474" y="428628"/>
            <a:ext cx="22851533" cy="1143000"/>
          </a:xfrm>
        </p:spPr>
        <p:txBody>
          <a:bodyPr/>
          <a:lstStyle/>
          <a:p>
            <a:r>
              <a:rPr lang="en-US" dirty="0" smtClean="0"/>
              <a:t>Vendor selection</a:t>
            </a:r>
            <a:endParaRPr lang="en-US" dirty="0"/>
          </a:p>
        </p:txBody>
      </p:sp>
    </p:spTree>
    <p:extLst>
      <p:ext uri="{BB962C8B-B14F-4D97-AF65-F5344CB8AC3E}">
        <p14:creationId xmlns:p14="http://schemas.microsoft.com/office/powerpoint/2010/main" val="15611291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About </a:t>
            </a:r>
            <a:r>
              <a:rPr lang="en-US" dirty="0" err="1"/>
              <a:t>Brandworkz</a:t>
            </a:r>
            <a:endParaRPr lang="en-US" dirty="0"/>
          </a:p>
        </p:txBody>
      </p:sp>
      <p:sp>
        <p:nvSpPr>
          <p:cNvPr id="3" name="Content Placeholder 2"/>
          <p:cNvSpPr>
            <a:spLocks noGrp="1"/>
          </p:cNvSpPr>
          <p:nvPr>
            <p:ph idx="1"/>
          </p:nvPr>
        </p:nvSpPr>
        <p:spPr>
          <a:xfrm>
            <a:off x="808575" y="2200280"/>
            <a:ext cx="22813432" cy="9572626"/>
          </a:xfrm>
        </p:spPr>
        <p:txBody>
          <a:bodyPr/>
          <a:lstStyle/>
          <a:p>
            <a:pPr marL="0" indent="0">
              <a:buNone/>
            </a:pPr>
            <a:r>
              <a:rPr lang="en-GB" sz="4800" dirty="0" err="1"/>
              <a:t>Brandworkz</a:t>
            </a:r>
            <a:r>
              <a:rPr lang="en-GB" sz="4800" dirty="0"/>
              <a:t> is a cloud-based digital asset management platform for marketers. A centralised portal, </a:t>
            </a:r>
            <a:r>
              <a:rPr lang="en-GB" sz="4800" dirty="0" err="1"/>
              <a:t>Brandworkz</a:t>
            </a:r>
            <a:r>
              <a:rPr lang="en-GB" sz="4800" dirty="0"/>
              <a:t> is designed to be the content hub of your marketing ecosystem</a:t>
            </a:r>
            <a:r>
              <a:rPr lang="en-GB" sz="4800" dirty="0" smtClean="0"/>
              <a:t>.</a:t>
            </a:r>
            <a:endParaRPr lang="en-GB" sz="4800" dirty="0"/>
          </a:p>
          <a:p>
            <a:pPr marL="0" indent="0">
              <a:buNone/>
            </a:pPr>
            <a:r>
              <a:rPr lang="en-GB" sz="4800" dirty="0" err="1" smtClean="0"/>
              <a:t>Brandworkz</a:t>
            </a:r>
            <a:r>
              <a:rPr lang="en-GB" sz="4800" dirty="0" smtClean="0"/>
              <a:t> </a:t>
            </a:r>
            <a:r>
              <a:rPr lang="en-GB" sz="4800" dirty="0"/>
              <a:t>enables marketers to centralise, manage, and distribute approved, on-brand, multi-channel marketing content from one simple, intuitive, online system. You can also create and edit artwork, collaborate with colleagues globally and educate internal teams to buy in to the brand promise</a:t>
            </a:r>
            <a:r>
              <a:rPr lang="en-GB" sz="4800" dirty="0" smtClean="0"/>
              <a:t>.</a:t>
            </a:r>
            <a:endParaRPr lang="en-GB" sz="4800" dirty="0"/>
          </a:p>
          <a:p>
            <a:pPr marL="0" indent="0">
              <a:buNone/>
            </a:pPr>
            <a:r>
              <a:rPr lang="en-GB" sz="4800" dirty="0"/>
              <a:t>Brands like Red Bull Racing, </a:t>
            </a:r>
            <a:r>
              <a:rPr lang="en-GB" sz="4800" dirty="0" smtClean="0"/>
              <a:t>Mitsubishi Motors, </a:t>
            </a:r>
            <a:r>
              <a:rPr lang="en-GB" sz="4800" dirty="0"/>
              <a:t>Silicon Valley Bank and Cambridge University are already using </a:t>
            </a:r>
            <a:r>
              <a:rPr lang="en-GB" sz="4800" dirty="0" err="1"/>
              <a:t>Brandworkz</a:t>
            </a:r>
            <a:r>
              <a:rPr lang="en-GB" sz="4800" dirty="0"/>
              <a:t> to increase marketing efficiency and delight their customers with a consistent, integrated brand experience. </a:t>
            </a:r>
          </a:p>
          <a:p>
            <a:endParaRPr lang="en-US" sz="3600" dirty="0"/>
          </a:p>
        </p:txBody>
      </p:sp>
    </p:spTree>
    <p:extLst>
      <p:ext uri="{BB962C8B-B14F-4D97-AF65-F5344CB8AC3E}">
        <p14:creationId xmlns:p14="http://schemas.microsoft.com/office/powerpoint/2010/main" val="10725260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Shape 230"/>
          <p:cNvSpPr>
            <a:spLocks noGrp="1"/>
          </p:cNvSpPr>
          <p:nvPr>
            <p:ph type="ctrTitle"/>
          </p:nvPr>
        </p:nvSpPr>
        <p:spPr>
          <a:prstGeom prst="rect">
            <a:avLst/>
          </a:prstGeom>
        </p:spPr>
        <p:txBody>
          <a:bodyPr/>
          <a:lstStyle/>
          <a:p>
            <a:r>
              <a:rPr lang="en-US" sz="8800" dirty="0" smtClean="0"/>
              <a:t>Why digital asset management?</a:t>
            </a:r>
            <a:endParaRPr lang="en-US" sz="8800" dirty="0"/>
          </a:p>
        </p:txBody>
      </p:sp>
      <p:sp>
        <p:nvSpPr>
          <p:cNvPr id="3" name="TextBox 2"/>
          <p:cNvSpPr txBox="1"/>
          <p:nvPr/>
        </p:nvSpPr>
        <p:spPr>
          <a:xfrm>
            <a:off x="15483840" y="335280"/>
            <a:ext cx="7658100" cy="1212640"/>
          </a:xfrm>
          <a:prstGeom prst="rect">
            <a:avLst/>
          </a:prstGeom>
          <a:solidFill>
            <a:schemeClr val="bg1"/>
          </a:solidFill>
        </p:spPr>
        <p:txBody>
          <a:bodyPr wrap="square" rtlCol="0">
            <a:spAutoFit/>
          </a:bodyPr>
          <a:lstStyle/>
          <a:p>
            <a:endParaRPr lang="en-GB" dirty="0"/>
          </a:p>
        </p:txBody>
      </p:sp>
    </p:spTree>
    <p:extLst>
      <p:ext uri="{BB962C8B-B14F-4D97-AF65-F5344CB8AC3E}">
        <p14:creationId xmlns:p14="http://schemas.microsoft.com/office/powerpoint/2010/main" val="2365910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le 1"/>
          <p:cNvSpPr>
            <a:spLocks noGrp="1"/>
          </p:cNvSpPr>
          <p:nvPr>
            <p:ph type="title"/>
          </p:nvPr>
        </p:nvSpPr>
        <p:spPr/>
        <p:txBody>
          <a:bodyPr/>
          <a:lstStyle/>
          <a:p>
            <a:r>
              <a:rPr lang="en-US" dirty="0"/>
              <a:t>Why digital asset management?</a:t>
            </a:r>
          </a:p>
        </p:txBody>
      </p:sp>
      <p:pic>
        <p:nvPicPr>
          <p:cNvPr id="2" name="Picture 1" descr="Screen Shot 2017-03-14 at 13.56.5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1425" y="1536699"/>
            <a:ext cx="19720219" cy="11099807"/>
          </a:xfrm>
          <a:prstGeom prst="rect">
            <a:avLst/>
          </a:prstGeom>
        </p:spPr>
      </p:pic>
    </p:spTree>
    <p:extLst>
      <p:ext uri="{BB962C8B-B14F-4D97-AF65-F5344CB8AC3E}">
        <p14:creationId xmlns:p14="http://schemas.microsoft.com/office/powerpoint/2010/main" val="17671865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le 1"/>
          <p:cNvSpPr>
            <a:spLocks noGrp="1"/>
          </p:cNvSpPr>
          <p:nvPr>
            <p:ph type="title"/>
          </p:nvPr>
        </p:nvSpPr>
        <p:spPr/>
        <p:txBody>
          <a:bodyPr/>
          <a:lstStyle/>
          <a:p>
            <a:r>
              <a:rPr lang="en-US" dirty="0"/>
              <a:t>Why digital asset management?</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15148" y="2876550"/>
            <a:ext cx="22873584" cy="8540238"/>
          </a:xfrm>
          <a:prstGeom prst="rect">
            <a:avLst/>
          </a:prstGeom>
        </p:spPr>
      </p:pic>
    </p:spTree>
    <p:extLst>
      <p:ext uri="{BB962C8B-B14F-4D97-AF65-F5344CB8AC3E}">
        <p14:creationId xmlns:p14="http://schemas.microsoft.com/office/powerpoint/2010/main" val="16344587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Toolkit</a:t>
            </a:r>
            <a:endParaRPr lang="en-US" dirty="0"/>
          </a:p>
        </p:txBody>
      </p:sp>
    </p:spTree>
    <p:extLst>
      <p:ext uri="{BB962C8B-B14F-4D97-AF65-F5344CB8AC3E}">
        <p14:creationId xmlns:p14="http://schemas.microsoft.com/office/powerpoint/2010/main" val="2283680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bwMode="auto">
          <a:xfrm>
            <a:off x="808574" y="3114679"/>
            <a:ext cx="22813432" cy="4381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642545" indent="-642545" algn="l" rtl="0" eaLnBrk="1" fontAlgn="base" hangingPunct="1">
              <a:spcBef>
                <a:spcPts val="3571"/>
              </a:spcBef>
              <a:spcAft>
                <a:spcPct val="0"/>
              </a:spcAft>
              <a:buClr>
                <a:srgbClr val="8544B9"/>
              </a:buClr>
              <a:buFont typeface="Wingdings" charset="2"/>
              <a:buChar char="§"/>
              <a:defRPr sz="5700" kern="1200">
                <a:solidFill>
                  <a:schemeClr val="tx1"/>
                </a:solidFill>
                <a:latin typeface="Arial" pitchFamily="34" charset="0"/>
                <a:ea typeface="Arial" charset="0"/>
                <a:cs typeface="Arial" pitchFamily="34" charset="0"/>
              </a:defRPr>
            </a:lvl1pPr>
            <a:lvl2pPr marL="1300209" indent="-642545" algn="l" rtl="0" eaLnBrk="1" fontAlgn="base" hangingPunct="1">
              <a:spcBef>
                <a:spcPts val="1429"/>
              </a:spcBef>
              <a:spcAft>
                <a:spcPct val="0"/>
              </a:spcAft>
              <a:buClr>
                <a:srgbClr val="7D4E9F"/>
              </a:buClr>
              <a:buFont typeface="Arial" charset="0"/>
              <a:buChar char="•"/>
              <a:defRPr sz="5700" kern="1200">
                <a:solidFill>
                  <a:schemeClr val="tx1"/>
                </a:solidFill>
                <a:latin typeface="Arial" pitchFamily="34" charset="0"/>
                <a:ea typeface="Arial" charset="0"/>
                <a:cs typeface="Arial" pitchFamily="34" charset="0"/>
              </a:defRPr>
            </a:lvl2pPr>
            <a:lvl3pPr marL="1972992" indent="-642545" algn="l" rtl="0" eaLnBrk="1" fontAlgn="base" hangingPunct="1">
              <a:spcBef>
                <a:spcPts val="1429"/>
              </a:spcBef>
              <a:spcAft>
                <a:spcPct val="0"/>
              </a:spcAft>
              <a:buClr>
                <a:srgbClr val="7D4E9F"/>
              </a:buClr>
              <a:buSzPct val="80000"/>
              <a:buFont typeface="Wingdings" charset="2"/>
              <a:buChar char="§"/>
              <a:defRPr sz="5700" kern="1200">
                <a:solidFill>
                  <a:schemeClr val="tx1"/>
                </a:solidFill>
                <a:latin typeface="Arial" pitchFamily="34" charset="0"/>
                <a:ea typeface="Arial" charset="0"/>
                <a:cs typeface="Arial" pitchFamily="34" charset="0"/>
              </a:defRPr>
            </a:lvl3pPr>
            <a:lvl4pPr marL="2672234" indent="-642545" algn="l" rtl="0" eaLnBrk="1" fontAlgn="base" hangingPunct="1">
              <a:spcBef>
                <a:spcPts val="1429"/>
              </a:spcBef>
              <a:spcAft>
                <a:spcPct val="0"/>
              </a:spcAft>
              <a:buClr>
                <a:srgbClr val="7D4E9F"/>
              </a:buClr>
              <a:buFont typeface="Arial" charset="0"/>
              <a:buChar char="•"/>
              <a:defRPr sz="5700" kern="1200">
                <a:solidFill>
                  <a:schemeClr val="tx1"/>
                </a:solidFill>
                <a:latin typeface="Arial" pitchFamily="34" charset="0"/>
                <a:ea typeface="Arial" charset="0"/>
                <a:cs typeface="Arial" pitchFamily="34" charset="0"/>
              </a:defRPr>
            </a:lvl4pPr>
            <a:lvl5pPr marL="3371473" indent="-642545" algn="l" defTabSz="3496204" rtl="0" eaLnBrk="1" fontAlgn="base" hangingPunct="1">
              <a:spcBef>
                <a:spcPts val="1429"/>
              </a:spcBef>
              <a:spcAft>
                <a:spcPct val="0"/>
              </a:spcAft>
              <a:buClr>
                <a:srgbClr val="7D4E9F"/>
              </a:buClr>
              <a:buFont typeface="Arial" charset="0"/>
              <a:buChar char="•"/>
              <a:defRPr sz="5700" kern="1200">
                <a:solidFill>
                  <a:schemeClr val="tx1"/>
                </a:solidFill>
                <a:latin typeface="Arial" pitchFamily="34" charset="0"/>
                <a:ea typeface="Arial" charset="0"/>
                <a:cs typeface="Arial" pitchFamily="34" charset="0"/>
              </a:defRPr>
            </a:lvl5pPr>
            <a:lvl6pPr marL="5987011"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6pPr>
            <a:lvl7pPr marL="7075559"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7pPr>
            <a:lvl8pPr marL="8164106"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8pPr>
            <a:lvl9pPr marL="9252654"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9pPr>
          </a:lstStyle>
          <a:p>
            <a:pPr marL="0" indent="0" defTabSz="914400">
              <a:lnSpc>
                <a:spcPct val="100000"/>
              </a:lnSpc>
              <a:buNone/>
            </a:pPr>
            <a:r>
              <a:rPr lang="en-GB" sz="4800" dirty="0"/>
              <a:t>The next slides </a:t>
            </a:r>
            <a:r>
              <a:rPr lang="en-GB" sz="4800" dirty="0" smtClean="0"/>
              <a:t>contain questions for you to think about and answer. They will give you a clear picture of your current status and help you to think about your objectives for digital asset management. </a:t>
            </a:r>
          </a:p>
          <a:p>
            <a:pPr marL="0" indent="0" defTabSz="914400">
              <a:lnSpc>
                <a:spcPct val="100000"/>
              </a:lnSpc>
              <a:buNone/>
            </a:pPr>
            <a:r>
              <a:rPr lang="en-GB" sz="4800" dirty="0" smtClean="0"/>
              <a:t>Most importantly you’ll end up with a list of the most important points for your senior executives or other budget decision-makers to remember.</a:t>
            </a:r>
            <a:endParaRPr lang="en-US" sz="5400" dirty="0"/>
          </a:p>
        </p:txBody>
      </p:sp>
    </p:spTree>
    <p:extLst>
      <p:ext uri="{BB962C8B-B14F-4D97-AF65-F5344CB8AC3E}">
        <p14:creationId xmlns:p14="http://schemas.microsoft.com/office/powerpoint/2010/main" val="7635147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dirty="0"/>
              <a:t>Who </a:t>
            </a:r>
            <a:r>
              <a:rPr lang="en-GB" dirty="0" smtClean="0"/>
              <a:t>is the team to </a:t>
            </a:r>
            <a:r>
              <a:rPr lang="en-GB" dirty="0"/>
              <a:t>help deliver the DAM or its </a:t>
            </a:r>
            <a:r>
              <a:rPr lang="en-GB" dirty="0" smtClean="0"/>
              <a:t>requirements?</a:t>
            </a:r>
            <a:endParaRPr lang="en-GB" dirty="0"/>
          </a:p>
        </p:txBody>
      </p:sp>
      <p:sp>
        <p:nvSpPr>
          <p:cNvPr id="3" name="Content Placeholder 2"/>
          <p:cNvSpPr>
            <a:spLocks noGrp="1"/>
          </p:cNvSpPr>
          <p:nvPr>
            <p:ph idx="1"/>
          </p:nvPr>
        </p:nvSpPr>
        <p:spPr>
          <a:xfrm>
            <a:off x="808575" y="1857384"/>
            <a:ext cx="22813432" cy="2438392"/>
          </a:xfrm>
        </p:spPr>
        <p:txBody>
          <a:bodyPr/>
          <a:lstStyle/>
          <a:p>
            <a:pPr marL="0" indent="0">
              <a:buNone/>
            </a:pPr>
            <a:r>
              <a:rPr lang="en-US" sz="4400" dirty="0" smtClean="0"/>
              <a:t>These are </a:t>
            </a:r>
            <a:r>
              <a:rPr lang="en-US" sz="4400" dirty="0"/>
              <a:t>the people who require assets </a:t>
            </a:r>
            <a:r>
              <a:rPr lang="en-US" sz="4400" dirty="0" smtClean="0"/>
              <a:t>day-to-day and </a:t>
            </a:r>
            <a:r>
              <a:rPr lang="en-US" sz="4400" dirty="0"/>
              <a:t>can identify their </a:t>
            </a:r>
            <a:r>
              <a:rPr lang="en-US" sz="4400" dirty="0" smtClean="0"/>
              <a:t>frustrations and </a:t>
            </a:r>
            <a:r>
              <a:rPr lang="en-US" sz="4400" dirty="0"/>
              <a:t>needs for digital asset </a:t>
            </a:r>
            <a:r>
              <a:rPr lang="en-US" sz="4400" dirty="0" smtClean="0"/>
              <a:t>management. Involving </a:t>
            </a:r>
            <a:r>
              <a:rPr lang="en-GB" sz="4400" dirty="0" smtClean="0"/>
              <a:t>key </a:t>
            </a:r>
            <a:r>
              <a:rPr lang="en-GB" sz="4400" dirty="0"/>
              <a:t>stakeholders in decisions around scoping and </a:t>
            </a:r>
            <a:r>
              <a:rPr lang="en-GB" sz="4400" dirty="0" smtClean="0"/>
              <a:t>specifications </a:t>
            </a:r>
            <a:r>
              <a:rPr lang="en-GB" sz="4400" dirty="0"/>
              <a:t>will reap major benefits in the long run.</a:t>
            </a:r>
            <a:endParaRPr lang="en-US" sz="4400" dirty="0"/>
          </a:p>
          <a:p>
            <a:endParaRPr lang="en-US" sz="3200" dirty="0"/>
          </a:p>
        </p:txBody>
      </p:sp>
      <p:graphicFrame>
        <p:nvGraphicFramePr>
          <p:cNvPr id="4" name="Table 3"/>
          <p:cNvGraphicFramePr>
            <a:graphicFrameLocks noGrp="1"/>
          </p:cNvGraphicFramePr>
          <p:nvPr>
            <p:extLst>
              <p:ext uri="{D42A27DB-BD31-4B8C-83A1-F6EECF244321}">
                <p14:modId xmlns:p14="http://schemas.microsoft.com/office/powerpoint/2010/main" val="1130476054"/>
              </p:ext>
            </p:extLst>
          </p:nvPr>
        </p:nvGraphicFramePr>
        <p:xfrm>
          <a:off x="808574" y="4343718"/>
          <a:ext cx="22813433" cy="8598205"/>
        </p:xfrm>
        <a:graphic>
          <a:graphicData uri="http://schemas.openxmlformats.org/drawingml/2006/table">
            <a:tbl>
              <a:tblPr firstRow="1" bandRow="1">
                <a:tableStyleId>{5C22544A-7EE6-4342-B048-85BDC9FD1C3A}</a:tableStyleId>
              </a:tblPr>
              <a:tblGrid>
                <a:gridCol w="22813433"/>
              </a:tblGrid>
              <a:tr h="861804">
                <a:tc>
                  <a:txBody>
                    <a:bodyPr/>
                    <a:lstStyle/>
                    <a:p>
                      <a:pPr algn="ctr"/>
                      <a:r>
                        <a:rPr lang="en-US" sz="3200" dirty="0" smtClean="0">
                          <a:latin typeface="Arial" panose="020B0604020202020204" pitchFamily="34" charset="0"/>
                          <a:cs typeface="Arial" panose="020B0604020202020204" pitchFamily="34" charset="0"/>
                        </a:rPr>
                        <a:t>Team</a:t>
                      </a:r>
                      <a:endParaRPr lang="en-US" sz="3200" b="0" i="0" dirty="0">
                        <a:latin typeface="Arial" panose="020B0604020202020204" pitchFamily="34" charset="0"/>
                        <a:ea typeface="Helvetica Light" charset="0"/>
                        <a:cs typeface="Arial" panose="020B0604020202020204" pitchFamily="34" charset="0"/>
                      </a:endParaRPr>
                    </a:p>
                  </a:txBody>
                  <a:tcPr anchor="ctr"/>
                </a:tc>
              </a:tr>
              <a:tr h="275298">
                <a:tc>
                  <a:txBody>
                    <a:bodyPr/>
                    <a:lstStyle/>
                    <a:p>
                      <a:pPr algn="ctr"/>
                      <a:endParaRPr lang="en-US" sz="100" b="0" i="0" dirty="0">
                        <a:latin typeface="Helvetica Light" charset="0"/>
                        <a:ea typeface="Helvetica Light" charset="0"/>
                        <a:cs typeface="Helvetica Light" charset="0"/>
                      </a:endParaRPr>
                    </a:p>
                  </a:txBody>
                  <a:tcPr anchor="ctr"/>
                </a:tc>
              </a:tr>
              <a:tr h="911380">
                <a:tc>
                  <a:txBody>
                    <a:bodyPr/>
                    <a:lstStyle/>
                    <a:p>
                      <a:r>
                        <a:rPr lang="en-US" sz="3600" dirty="0" smtClean="0">
                          <a:solidFill>
                            <a:schemeClr val="bg1">
                              <a:lumMod val="65000"/>
                            </a:schemeClr>
                          </a:solidFill>
                          <a:latin typeface="Arial" panose="020B0604020202020204" pitchFamily="34" charset="0"/>
                          <a:cs typeface="Arial" panose="020B0604020202020204" pitchFamily="34" charset="0"/>
                        </a:rPr>
                        <a:t>Example: Marketing</a:t>
                      </a:r>
                      <a:r>
                        <a:rPr lang="en-US" sz="3600" baseline="0" dirty="0" smtClean="0">
                          <a:solidFill>
                            <a:schemeClr val="bg1">
                              <a:lumMod val="65000"/>
                            </a:schemeClr>
                          </a:solidFill>
                          <a:latin typeface="Arial" panose="020B0604020202020204" pitchFamily="34" charset="0"/>
                          <a:cs typeface="Arial" panose="020B0604020202020204" pitchFamily="34" charset="0"/>
                        </a:rPr>
                        <a:t> colleagues in different offices/markets</a:t>
                      </a: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r>
              <a:tr h="790060">
                <a:tc>
                  <a:txBody>
                    <a:bodyPr/>
                    <a:lstStyle/>
                    <a:p>
                      <a:r>
                        <a:rPr lang="en-US" sz="3600" dirty="0" smtClean="0">
                          <a:solidFill>
                            <a:schemeClr val="bg1">
                              <a:lumMod val="65000"/>
                            </a:schemeClr>
                          </a:solidFill>
                          <a:latin typeface="Arial" panose="020B0604020202020204" pitchFamily="34" charset="0"/>
                          <a:cs typeface="Arial" panose="020B0604020202020204" pitchFamily="34" charset="0"/>
                        </a:rPr>
                        <a:t>HR</a:t>
                      </a: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r>
              <a:tr h="790060">
                <a:tc>
                  <a:txBody>
                    <a:bodyPr/>
                    <a:lstStyle/>
                    <a:p>
                      <a:r>
                        <a:rPr lang="en-US" sz="3600" dirty="0" smtClean="0">
                          <a:solidFill>
                            <a:schemeClr val="bg1">
                              <a:lumMod val="65000"/>
                            </a:schemeClr>
                          </a:solidFill>
                          <a:latin typeface="Arial" panose="020B0604020202020204" pitchFamily="34" charset="0"/>
                          <a:cs typeface="Arial" panose="020B0604020202020204" pitchFamily="34" charset="0"/>
                        </a:rPr>
                        <a:t>Sales</a:t>
                      </a: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r>
              <a:tr h="1220888">
                <a:tc>
                  <a:txBody>
                    <a:bodyPr/>
                    <a:lstStyle/>
                    <a:p>
                      <a:endParaRPr lang="en-US" sz="3600" b="0" i="0" dirty="0" smtClean="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tr>
              <a:tr h="718169">
                <a:tc>
                  <a:txBody>
                    <a:bodyPr/>
                    <a:lstStyle/>
                    <a:p>
                      <a:endParaRPr lang="en-US" sz="2800" b="0" i="0" dirty="0">
                        <a:solidFill>
                          <a:schemeClr val="bg1">
                            <a:lumMod val="75000"/>
                          </a:schemeClr>
                        </a:solidFill>
                        <a:latin typeface="Arial" panose="020B0604020202020204" pitchFamily="34" charset="0"/>
                        <a:ea typeface="Helvetica Light" charset="0"/>
                        <a:cs typeface="Arial" panose="020B0604020202020204" pitchFamily="34" charset="0"/>
                      </a:endParaRPr>
                    </a:p>
                  </a:txBody>
                  <a:tcPr anchor="ctr"/>
                </a:tc>
              </a:tr>
              <a:tr h="876039">
                <a:tc>
                  <a:txBody>
                    <a:bodyPr/>
                    <a:lstStyle/>
                    <a:p>
                      <a:endParaRPr lang="en-US" sz="2800" b="0" i="0" dirty="0" smtClean="0">
                        <a:solidFill>
                          <a:schemeClr val="tx1"/>
                        </a:solidFill>
                        <a:latin typeface="Arial" panose="020B0604020202020204" pitchFamily="34" charset="0"/>
                        <a:ea typeface="Helvetica Light" charset="0"/>
                        <a:cs typeface="Arial" panose="020B0604020202020204" pitchFamily="34" charset="0"/>
                      </a:endParaRPr>
                    </a:p>
                  </a:txBody>
                  <a:tcPr anchor="ctr"/>
                </a:tc>
              </a:tr>
              <a:tr h="718169">
                <a:tc>
                  <a:txBody>
                    <a:bodyPr/>
                    <a:lstStyle/>
                    <a:p>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r>
              <a:tr h="718169">
                <a:tc>
                  <a:txBody>
                    <a:bodyPr/>
                    <a:lstStyle/>
                    <a:p>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r>
              <a:tr h="718169">
                <a:tc>
                  <a:txBody>
                    <a:bodyPr/>
                    <a:lstStyle/>
                    <a:p>
                      <a:endParaRPr lang="en-US" sz="2800" b="0" i="0" dirty="0">
                        <a:solidFill>
                          <a:schemeClr val="tx1"/>
                        </a:solidFill>
                        <a:latin typeface="Arial" panose="020B0604020202020204" pitchFamily="34" charset="0"/>
                        <a:ea typeface="Helvetica Light" charset="0"/>
                        <a:cs typeface="Arial" panose="020B0604020202020204" pitchFamily="34" charset="0"/>
                      </a:endParaRPr>
                    </a:p>
                  </a:txBody>
                  <a:tcPr anchor="ctr"/>
                </a:tc>
              </a:tr>
            </a:tbl>
          </a:graphicData>
        </a:graphic>
      </p:graphicFrame>
    </p:spTree>
    <p:extLst>
      <p:ext uri="{BB962C8B-B14F-4D97-AF65-F5344CB8AC3E}">
        <p14:creationId xmlns:p14="http://schemas.microsoft.com/office/powerpoint/2010/main" val="17922793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business challenges</a:t>
            </a:r>
            <a:endParaRPr lang="en-US" dirty="0"/>
          </a:p>
        </p:txBody>
      </p:sp>
      <p:sp>
        <p:nvSpPr>
          <p:cNvPr id="3" name="Content Placeholder 2"/>
          <p:cNvSpPr>
            <a:spLocks noGrp="1"/>
          </p:cNvSpPr>
          <p:nvPr>
            <p:ph idx="1"/>
          </p:nvPr>
        </p:nvSpPr>
        <p:spPr>
          <a:xfrm>
            <a:off x="770474" y="4829180"/>
            <a:ext cx="22813432" cy="7581896"/>
          </a:xfrm>
        </p:spPr>
        <p:txBody>
          <a:bodyPr/>
          <a:lstStyle/>
          <a:p>
            <a:pPr marL="0" indent="0">
              <a:buNone/>
            </a:pPr>
            <a:r>
              <a:rPr lang="en-US" b="1" dirty="0" smtClean="0">
                <a:solidFill>
                  <a:srgbClr val="7030A0"/>
                </a:solidFill>
              </a:rPr>
              <a:t>1.</a:t>
            </a:r>
            <a:r>
              <a:rPr lang="en-US" dirty="0" smtClean="0"/>
              <a:t>	</a:t>
            </a:r>
            <a:r>
              <a:rPr lang="en-US" sz="3600" dirty="0" smtClean="0">
                <a:solidFill>
                  <a:schemeClr val="bg1">
                    <a:lumMod val="75000"/>
                  </a:schemeClr>
                </a:solidFill>
              </a:rPr>
              <a:t>Example</a:t>
            </a:r>
            <a:r>
              <a:rPr lang="en-US" sz="3600" dirty="0">
                <a:solidFill>
                  <a:schemeClr val="bg1">
                    <a:lumMod val="75000"/>
                  </a:schemeClr>
                </a:solidFill>
              </a:rPr>
              <a:t>: </a:t>
            </a:r>
            <a:r>
              <a:rPr lang="en-US" sz="3600" dirty="0" smtClean="0">
                <a:solidFill>
                  <a:schemeClr val="bg1">
                    <a:lumMod val="75000"/>
                  </a:schemeClr>
                </a:solidFill>
              </a:rPr>
              <a:t>Large </a:t>
            </a:r>
            <a:r>
              <a:rPr lang="en-US" sz="3600" dirty="0">
                <a:solidFill>
                  <a:schemeClr val="bg1">
                    <a:lumMod val="75000"/>
                  </a:schemeClr>
                </a:solidFill>
              </a:rPr>
              <a:t>amount of time wasted searching for assets because they are stored in </a:t>
            </a:r>
            <a:r>
              <a:rPr lang="en-US" sz="3600" dirty="0" smtClean="0">
                <a:solidFill>
                  <a:schemeClr val="bg1">
                    <a:lumMod val="75000"/>
                  </a:schemeClr>
                </a:solidFill>
              </a:rPr>
              <a:t>so many </a:t>
            </a:r>
            <a:r>
              <a:rPr lang="en-US" sz="3600" dirty="0">
                <a:solidFill>
                  <a:schemeClr val="bg1">
                    <a:lumMod val="75000"/>
                  </a:schemeClr>
                </a:solidFill>
              </a:rPr>
              <a:t>places.</a:t>
            </a:r>
            <a:r>
              <a:rPr lang="en-US" sz="2800" dirty="0">
                <a:solidFill>
                  <a:schemeClr val="bg1">
                    <a:lumMod val="75000"/>
                  </a:schemeClr>
                </a:solidFill>
              </a:rPr>
              <a:t> </a:t>
            </a:r>
            <a:endParaRPr lang="en-US" sz="4000" dirty="0">
              <a:solidFill>
                <a:schemeClr val="bg1">
                  <a:lumMod val="75000"/>
                </a:schemeClr>
              </a:solidFill>
            </a:endParaRPr>
          </a:p>
          <a:p>
            <a:pPr marL="0" indent="0">
              <a:buNone/>
            </a:pPr>
            <a:r>
              <a:rPr lang="en-US" b="1" dirty="0">
                <a:solidFill>
                  <a:srgbClr val="7030A0"/>
                </a:solidFill>
              </a:rPr>
              <a:t>2. </a:t>
            </a:r>
          </a:p>
          <a:p>
            <a:pPr marL="0" indent="0">
              <a:buNone/>
            </a:pPr>
            <a:r>
              <a:rPr lang="en-US" b="1" dirty="0">
                <a:solidFill>
                  <a:srgbClr val="7030A0"/>
                </a:solidFill>
              </a:rPr>
              <a:t>3. </a:t>
            </a:r>
          </a:p>
          <a:p>
            <a:pPr marL="0" indent="0">
              <a:buNone/>
            </a:pPr>
            <a:r>
              <a:rPr lang="en-US" b="1" dirty="0">
                <a:solidFill>
                  <a:srgbClr val="7030A0"/>
                </a:solidFill>
              </a:rPr>
              <a:t>4. </a:t>
            </a:r>
          </a:p>
          <a:p>
            <a:pPr marL="0" indent="0">
              <a:buNone/>
            </a:pPr>
            <a:r>
              <a:rPr lang="en-US" b="1" dirty="0">
                <a:solidFill>
                  <a:srgbClr val="7030A0"/>
                </a:solidFill>
              </a:rPr>
              <a:t>5. </a:t>
            </a:r>
          </a:p>
        </p:txBody>
      </p:sp>
      <p:sp>
        <p:nvSpPr>
          <p:cNvPr id="4" name="Content Placeholder 2"/>
          <p:cNvSpPr txBox="1">
            <a:spLocks/>
          </p:cNvSpPr>
          <p:nvPr/>
        </p:nvSpPr>
        <p:spPr bwMode="auto">
          <a:xfrm>
            <a:off x="808574" y="1990729"/>
            <a:ext cx="22813432" cy="2066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642545" indent="-642545" algn="l" rtl="0" eaLnBrk="1" fontAlgn="base" hangingPunct="1">
              <a:spcBef>
                <a:spcPts val="3571"/>
              </a:spcBef>
              <a:spcAft>
                <a:spcPct val="0"/>
              </a:spcAft>
              <a:buClr>
                <a:srgbClr val="8544B9"/>
              </a:buClr>
              <a:buFont typeface="Wingdings" charset="2"/>
              <a:buChar char="§"/>
              <a:defRPr sz="5700" kern="1200">
                <a:solidFill>
                  <a:schemeClr val="tx1"/>
                </a:solidFill>
                <a:latin typeface="Arial" pitchFamily="34" charset="0"/>
                <a:ea typeface="Arial" charset="0"/>
                <a:cs typeface="Arial" pitchFamily="34" charset="0"/>
              </a:defRPr>
            </a:lvl1pPr>
            <a:lvl2pPr marL="1300209" indent="-642545" algn="l" rtl="0" eaLnBrk="1" fontAlgn="base" hangingPunct="1">
              <a:spcBef>
                <a:spcPts val="1429"/>
              </a:spcBef>
              <a:spcAft>
                <a:spcPct val="0"/>
              </a:spcAft>
              <a:buClr>
                <a:srgbClr val="7D4E9F"/>
              </a:buClr>
              <a:buFont typeface="Arial" charset="0"/>
              <a:buChar char="•"/>
              <a:defRPr sz="5700" kern="1200">
                <a:solidFill>
                  <a:schemeClr val="tx1"/>
                </a:solidFill>
                <a:latin typeface="Arial" pitchFamily="34" charset="0"/>
                <a:ea typeface="Arial" charset="0"/>
                <a:cs typeface="Arial" pitchFamily="34" charset="0"/>
              </a:defRPr>
            </a:lvl2pPr>
            <a:lvl3pPr marL="1972992" indent="-642545" algn="l" rtl="0" eaLnBrk="1" fontAlgn="base" hangingPunct="1">
              <a:spcBef>
                <a:spcPts val="1429"/>
              </a:spcBef>
              <a:spcAft>
                <a:spcPct val="0"/>
              </a:spcAft>
              <a:buClr>
                <a:srgbClr val="7D4E9F"/>
              </a:buClr>
              <a:buSzPct val="80000"/>
              <a:buFont typeface="Wingdings" charset="2"/>
              <a:buChar char="§"/>
              <a:defRPr sz="5700" kern="1200">
                <a:solidFill>
                  <a:schemeClr val="tx1"/>
                </a:solidFill>
                <a:latin typeface="Arial" pitchFamily="34" charset="0"/>
                <a:ea typeface="Arial" charset="0"/>
                <a:cs typeface="Arial" pitchFamily="34" charset="0"/>
              </a:defRPr>
            </a:lvl3pPr>
            <a:lvl4pPr marL="2672234" indent="-642545" algn="l" rtl="0" eaLnBrk="1" fontAlgn="base" hangingPunct="1">
              <a:spcBef>
                <a:spcPts val="1429"/>
              </a:spcBef>
              <a:spcAft>
                <a:spcPct val="0"/>
              </a:spcAft>
              <a:buClr>
                <a:srgbClr val="7D4E9F"/>
              </a:buClr>
              <a:buFont typeface="Arial" charset="0"/>
              <a:buChar char="•"/>
              <a:defRPr sz="5700" kern="1200">
                <a:solidFill>
                  <a:schemeClr val="tx1"/>
                </a:solidFill>
                <a:latin typeface="Arial" pitchFamily="34" charset="0"/>
                <a:ea typeface="Arial" charset="0"/>
                <a:cs typeface="Arial" pitchFamily="34" charset="0"/>
              </a:defRPr>
            </a:lvl4pPr>
            <a:lvl5pPr marL="3371473" indent="-642545" algn="l" defTabSz="3496204" rtl="0" eaLnBrk="1" fontAlgn="base" hangingPunct="1">
              <a:spcBef>
                <a:spcPts val="1429"/>
              </a:spcBef>
              <a:spcAft>
                <a:spcPct val="0"/>
              </a:spcAft>
              <a:buClr>
                <a:srgbClr val="7D4E9F"/>
              </a:buClr>
              <a:buFont typeface="Arial" charset="0"/>
              <a:buChar char="•"/>
              <a:defRPr sz="5700" kern="1200">
                <a:solidFill>
                  <a:schemeClr val="tx1"/>
                </a:solidFill>
                <a:latin typeface="Arial" pitchFamily="34" charset="0"/>
                <a:ea typeface="Arial" charset="0"/>
                <a:cs typeface="Arial" pitchFamily="34" charset="0"/>
              </a:defRPr>
            </a:lvl5pPr>
            <a:lvl6pPr marL="5987011"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6pPr>
            <a:lvl7pPr marL="7075559"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7pPr>
            <a:lvl8pPr marL="8164106"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8pPr>
            <a:lvl9pPr marL="9252654"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9pPr>
          </a:lstStyle>
          <a:p>
            <a:pPr marL="0" indent="0" defTabSz="914400">
              <a:lnSpc>
                <a:spcPct val="100000"/>
              </a:lnSpc>
              <a:buFont typeface="Wingdings" charset="2"/>
              <a:buNone/>
            </a:pPr>
            <a:r>
              <a:rPr lang="en-US" sz="4800" dirty="0" smtClean="0"/>
              <a:t>What challenges are you currently facing that could be solved by implementing a DAM system?</a:t>
            </a:r>
            <a:endParaRPr lang="en-US" sz="5400" dirty="0"/>
          </a:p>
        </p:txBody>
      </p:sp>
    </p:spTree>
    <p:extLst>
      <p:ext uri="{BB962C8B-B14F-4D97-AF65-F5344CB8AC3E}">
        <p14:creationId xmlns:p14="http://schemas.microsoft.com/office/powerpoint/2010/main" val="7486042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BrandworkzTheme15">
  <a:themeElements>
    <a:clrScheme name="Brandworkz">
      <a:dk1>
        <a:sysClr val="windowText" lastClr="000000"/>
      </a:dk1>
      <a:lt1>
        <a:sysClr val="window" lastClr="FFFFFF"/>
      </a:lt1>
      <a:dk2>
        <a:srgbClr val="000000"/>
      </a:dk2>
      <a:lt2>
        <a:srgbClr val="FFFFFF"/>
      </a:lt2>
      <a:accent1>
        <a:srgbClr val="8544B9"/>
      </a:accent1>
      <a:accent2>
        <a:srgbClr val="FFA800"/>
      </a:accent2>
      <a:accent3>
        <a:srgbClr val="2BB950"/>
      </a:accent3>
      <a:accent4>
        <a:srgbClr val="758ACB"/>
      </a:accent4>
      <a:accent5>
        <a:srgbClr val="00B6A7"/>
      </a:accent5>
      <a:accent6>
        <a:srgbClr val="4B429B"/>
      </a:accent6>
      <a:hlink>
        <a:srgbClr val="0000FF"/>
      </a:hlink>
      <a:folHlink>
        <a:srgbClr val="8544B9"/>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lumMod val="65000"/>
            <a:lumOff val="35000"/>
          </a:schemeClr>
        </a:solidFill>
        <a:ln>
          <a:noFill/>
        </a:ln>
      </a:spPr>
      <a:bodyPr lIns="144000" tIns="144000" rtlCol="0" anchor="t" anchorCtr="0"/>
      <a:lstStyle>
        <a:defPPr algn="ctr">
          <a:defRPr sz="1900" dirty="0" err="1" smtClean="0">
            <a:solidFill>
              <a:schemeClr val="bg1"/>
            </a:solidFill>
            <a:latin typeface="Arial" pitchFamily="34" charset="0"/>
            <a:cs typeface="Aria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2. Green theme">
  <a:themeElements>
    <a:clrScheme name="Brandworkz">
      <a:dk1>
        <a:sysClr val="windowText" lastClr="000000"/>
      </a:dk1>
      <a:lt1>
        <a:sysClr val="window" lastClr="FFFFFF"/>
      </a:lt1>
      <a:dk2>
        <a:srgbClr val="000000"/>
      </a:dk2>
      <a:lt2>
        <a:srgbClr val="FFFFFF"/>
      </a:lt2>
      <a:accent1>
        <a:srgbClr val="8544B9"/>
      </a:accent1>
      <a:accent2>
        <a:srgbClr val="FFA800"/>
      </a:accent2>
      <a:accent3>
        <a:srgbClr val="2BB950"/>
      </a:accent3>
      <a:accent4>
        <a:srgbClr val="758ACB"/>
      </a:accent4>
      <a:accent5>
        <a:srgbClr val="00B6A7"/>
      </a:accent5>
      <a:accent6>
        <a:srgbClr val="4B429B"/>
      </a:accent6>
      <a:hlink>
        <a:srgbClr val="0000FF"/>
      </a:hlink>
      <a:folHlink>
        <a:srgbClr val="8544B9"/>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B6A7"/>
        </a:solidFill>
        <a:ln>
          <a:noFill/>
        </a:ln>
      </a:spPr>
      <a:bodyPr lIns="144000" tIns="144000" rtlCol="0" anchor="t" anchorCtr="0"/>
      <a:lstStyle>
        <a:defPPr>
          <a:defRPr b="1" dirty="0" smtClean="0">
            <a:solidFill>
              <a:schemeClr val="bg1"/>
            </a:solidFill>
            <a:latin typeface="Arial" pitchFamily="34" charset="0"/>
            <a:cs typeface="Aria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1_2. Green theme">
  <a:themeElements>
    <a:clrScheme name="Brandworkz">
      <a:dk1>
        <a:sysClr val="windowText" lastClr="000000"/>
      </a:dk1>
      <a:lt1>
        <a:sysClr val="window" lastClr="FFFFFF"/>
      </a:lt1>
      <a:dk2>
        <a:srgbClr val="000000"/>
      </a:dk2>
      <a:lt2>
        <a:srgbClr val="FFFFFF"/>
      </a:lt2>
      <a:accent1>
        <a:srgbClr val="8544B9"/>
      </a:accent1>
      <a:accent2>
        <a:srgbClr val="FFA800"/>
      </a:accent2>
      <a:accent3>
        <a:srgbClr val="2BB950"/>
      </a:accent3>
      <a:accent4>
        <a:srgbClr val="758ACB"/>
      </a:accent4>
      <a:accent5>
        <a:srgbClr val="00B6A7"/>
      </a:accent5>
      <a:accent6>
        <a:srgbClr val="4B429B"/>
      </a:accent6>
      <a:hlink>
        <a:srgbClr val="0000FF"/>
      </a:hlink>
      <a:folHlink>
        <a:srgbClr val="8544B9"/>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B6A7"/>
        </a:solidFill>
        <a:ln>
          <a:noFill/>
        </a:ln>
      </a:spPr>
      <a:bodyPr lIns="144000" tIns="144000" rtlCol="0" anchor="t" anchorCtr="0"/>
      <a:lstStyle>
        <a:defPPr>
          <a:defRPr b="1" dirty="0" smtClean="0">
            <a:solidFill>
              <a:schemeClr val="bg1"/>
            </a:solidFill>
            <a:latin typeface="Arial" pitchFamily="34" charset="0"/>
            <a:cs typeface="Aria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4.xml><?xml version="1.0" encoding="utf-8"?>
<a:theme xmlns:a="http://schemas.openxmlformats.org/drawingml/2006/main" name="2_2. Green theme">
  <a:themeElements>
    <a:clrScheme name="Brandworkz">
      <a:dk1>
        <a:sysClr val="windowText" lastClr="000000"/>
      </a:dk1>
      <a:lt1>
        <a:sysClr val="window" lastClr="FFFFFF"/>
      </a:lt1>
      <a:dk2>
        <a:srgbClr val="000000"/>
      </a:dk2>
      <a:lt2>
        <a:srgbClr val="FFFFFF"/>
      </a:lt2>
      <a:accent1>
        <a:srgbClr val="8544B9"/>
      </a:accent1>
      <a:accent2>
        <a:srgbClr val="FFA800"/>
      </a:accent2>
      <a:accent3>
        <a:srgbClr val="2BB950"/>
      </a:accent3>
      <a:accent4>
        <a:srgbClr val="758ACB"/>
      </a:accent4>
      <a:accent5>
        <a:srgbClr val="00B6A7"/>
      </a:accent5>
      <a:accent6>
        <a:srgbClr val="4B429B"/>
      </a:accent6>
      <a:hlink>
        <a:srgbClr val="0000FF"/>
      </a:hlink>
      <a:folHlink>
        <a:srgbClr val="8544B9"/>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B6A7"/>
        </a:solidFill>
        <a:ln>
          <a:noFill/>
        </a:ln>
      </a:spPr>
      <a:bodyPr lIns="144000" tIns="144000" rtlCol="0" anchor="t" anchorCtr="0"/>
      <a:lstStyle>
        <a:defPPr>
          <a:defRPr b="1" dirty="0" smtClean="0">
            <a:solidFill>
              <a:schemeClr val="bg1"/>
            </a:solidFill>
            <a:latin typeface="Arial" pitchFamily="34" charset="0"/>
            <a:cs typeface="Aria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5.xml><?xml version="1.0" encoding="utf-8"?>
<a:theme xmlns:a="http://schemas.openxmlformats.org/drawingml/2006/main" name="1_BrandworkzTheme15">
  <a:themeElements>
    <a:clrScheme name="Brandworkz">
      <a:dk1>
        <a:sysClr val="windowText" lastClr="000000"/>
      </a:dk1>
      <a:lt1>
        <a:sysClr val="window" lastClr="FFFFFF"/>
      </a:lt1>
      <a:dk2>
        <a:srgbClr val="000000"/>
      </a:dk2>
      <a:lt2>
        <a:srgbClr val="FFFFFF"/>
      </a:lt2>
      <a:accent1>
        <a:srgbClr val="8544B9"/>
      </a:accent1>
      <a:accent2>
        <a:srgbClr val="FFA800"/>
      </a:accent2>
      <a:accent3>
        <a:srgbClr val="2BB950"/>
      </a:accent3>
      <a:accent4>
        <a:srgbClr val="758ACB"/>
      </a:accent4>
      <a:accent5>
        <a:srgbClr val="00B6A7"/>
      </a:accent5>
      <a:accent6>
        <a:srgbClr val="4B429B"/>
      </a:accent6>
      <a:hlink>
        <a:srgbClr val="0000FF"/>
      </a:hlink>
      <a:folHlink>
        <a:srgbClr val="8544B9"/>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lumMod val="65000"/>
            <a:lumOff val="35000"/>
          </a:schemeClr>
        </a:solidFill>
        <a:ln>
          <a:noFill/>
        </a:ln>
      </a:spPr>
      <a:bodyPr lIns="144000" tIns="144000" rtlCol="0" anchor="t" anchorCtr="0"/>
      <a:lstStyle>
        <a:defPPr algn="ctr">
          <a:defRPr sz="1900" dirty="0" err="1" smtClean="0">
            <a:solidFill>
              <a:schemeClr val="bg1"/>
            </a:solidFill>
            <a:latin typeface="Arial" pitchFamily="34" charset="0"/>
            <a:cs typeface="Aria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6.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Light"/>
        <a:ea typeface="Helvetica Neue Light"/>
        <a:cs typeface="Helvetica Neue Light"/>
      </a:majorFont>
      <a:minorFont>
        <a:latin typeface="Helvetica Neue Light"/>
        <a:ea typeface="Helvetica Neue Light"/>
        <a:cs typeface="Helvetica Neue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25400" cap="flat">
          <a:solidFill>
            <a:srgbClr val="85888D"/>
          </a:solidFill>
          <a:prstDash val="solid"/>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1" hangingPunct="0">
          <a:lnSpc>
            <a:spcPct val="70000"/>
          </a:lnSpc>
          <a:spcBef>
            <a:spcPts val="0"/>
          </a:spcBef>
          <a:spcAft>
            <a:spcPts val="0"/>
          </a:spcAft>
          <a:buClrTx/>
          <a:buSzTx/>
          <a:buFontTx/>
          <a:buNone/>
          <a:tabLst/>
          <a:defRPr kumimoji="0" sz="10400" b="0" i="0" u="none" strike="noStrike" cap="none" spc="0" normalizeH="0" baseline="0">
            <a:ln>
              <a:noFill/>
            </a:ln>
            <a:solidFill>
              <a:srgbClr val="74B3EA"/>
            </a:solidFill>
            <a:effectLst/>
            <a:uFillTx/>
            <a:latin typeface="+mn-lt"/>
            <a:ea typeface="+mn-ea"/>
            <a:cs typeface="+mn-cs"/>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1" hangingPunct="0">
          <a:lnSpc>
            <a:spcPct val="70000"/>
          </a:lnSpc>
          <a:spcBef>
            <a:spcPts val="0"/>
          </a:spcBef>
          <a:spcAft>
            <a:spcPts val="0"/>
          </a:spcAft>
          <a:buClrTx/>
          <a:buSzTx/>
          <a:buFontTx/>
          <a:buNone/>
          <a:tabLst/>
          <a:defRPr kumimoji="0" sz="10400" b="0" i="0" u="none" strike="noStrike" cap="none" spc="0" normalizeH="0" baseline="0">
            <a:ln>
              <a:noFill/>
            </a:ln>
            <a:solidFill>
              <a:srgbClr val="74B3EA"/>
            </a:solidFill>
            <a:effectLst/>
            <a:uFillTx/>
            <a:latin typeface="+mn-lt"/>
            <a:ea typeface="+mn-ea"/>
            <a:cs typeface="+mn-cs"/>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20500</TotalTime>
  <Words>1024</Words>
  <Application>Microsoft Macintosh PowerPoint</Application>
  <PresentationFormat>Custom</PresentationFormat>
  <Paragraphs>114</Paragraphs>
  <Slides>22</Slides>
  <Notes>19</Notes>
  <HiddenSlides>0</HiddenSlides>
  <MMClips>0</MMClips>
  <ScaleCrop>false</ScaleCrop>
  <HeadingPairs>
    <vt:vector size="6" baseType="variant">
      <vt:variant>
        <vt:lpstr>Fonts Used</vt:lpstr>
      </vt:variant>
      <vt:variant>
        <vt:i4>8</vt:i4>
      </vt:variant>
      <vt:variant>
        <vt:lpstr>Theme</vt:lpstr>
      </vt:variant>
      <vt:variant>
        <vt:i4>5</vt:i4>
      </vt:variant>
      <vt:variant>
        <vt:lpstr>Slide Titles</vt:lpstr>
      </vt:variant>
      <vt:variant>
        <vt:i4>22</vt:i4>
      </vt:variant>
    </vt:vector>
  </HeadingPairs>
  <TitlesOfParts>
    <vt:vector size="35" baseType="lpstr">
      <vt:lpstr>Arial</vt:lpstr>
      <vt:lpstr>Avenir Light</vt:lpstr>
      <vt:lpstr>Helvetica Light</vt:lpstr>
      <vt:lpstr>Helvetica Neue Light</vt:lpstr>
      <vt:lpstr>Lucida Grande</vt:lpstr>
      <vt:lpstr>ＭＳ Ｐゴシック</vt:lpstr>
      <vt:lpstr>Trebuchet MS</vt:lpstr>
      <vt:lpstr>Wingdings</vt:lpstr>
      <vt:lpstr>BrandworkzTheme15</vt:lpstr>
      <vt:lpstr>2. Green theme</vt:lpstr>
      <vt:lpstr>1_2. Green theme</vt:lpstr>
      <vt:lpstr>2_2. Green theme</vt:lpstr>
      <vt:lpstr>1_BrandworkzTheme15</vt:lpstr>
      <vt:lpstr>Digital Asset Management</vt:lpstr>
      <vt:lpstr>How to use this tool </vt:lpstr>
      <vt:lpstr>Why digital asset management?</vt:lpstr>
      <vt:lpstr>Why digital asset management?</vt:lpstr>
      <vt:lpstr>Why digital asset management?</vt:lpstr>
      <vt:lpstr>The Toolkit</vt:lpstr>
      <vt:lpstr>PowerPoint Presentation</vt:lpstr>
      <vt:lpstr>Who is the team to help deliver the DAM or its requirements?</vt:lpstr>
      <vt:lpstr>Current business challenges</vt:lpstr>
      <vt:lpstr>Who are your internal users? List out all the teams who are affected by the business challenges.  </vt:lpstr>
      <vt:lpstr>Who are your external users? List out all the external teams who are affected by the business challenges.  </vt:lpstr>
      <vt:lpstr>How are your brand assets currently used? Give use-case for how typical digital assets are searched for and used now (without DAM). Outline the limitations of this approach.</vt:lpstr>
      <vt:lpstr>Where are your assets currently stored? List the places where assets you own or have a license to use are currently kept.</vt:lpstr>
      <vt:lpstr>Who uses our assets currently? List teams who use assets and who call or email your teams asking to be provided with them.  </vt:lpstr>
      <vt:lpstr>Digital Asset Management Objectives </vt:lpstr>
      <vt:lpstr>DAM features required  Tick the features you think you’ll require in your DAM system. </vt:lpstr>
      <vt:lpstr>Executive Summary</vt:lpstr>
      <vt:lpstr>Questions Management may ask  </vt:lpstr>
      <vt:lpstr>The next steps</vt:lpstr>
      <vt:lpstr>Return on Investment</vt:lpstr>
      <vt:lpstr>Vendor selection</vt:lpstr>
      <vt:lpstr>About Brandworkz</vt:lpstr>
    </vt:vector>
  </TitlesOfParts>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Brand and Marketing Management Made Easy</dc:title>
  <dc:creator>Jens Lundgaard</dc:creator>
  <cp:lastModifiedBy>Neil Monahan</cp:lastModifiedBy>
  <cp:revision>254</cp:revision>
  <dcterms:modified xsi:type="dcterms:W3CDTF">2017-04-10T11:19:09Z</dcterms:modified>
</cp:coreProperties>
</file>