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95" r:id="rId2"/>
    <p:sldMasterId id="2147483705" r:id="rId3"/>
    <p:sldMasterId id="2147483716" r:id="rId4"/>
    <p:sldMasterId id="2147483727" r:id="rId5"/>
  </p:sldMasterIdLst>
  <p:notesMasterIdLst>
    <p:notesMasterId r:id="rId19"/>
  </p:notesMasterIdLst>
  <p:sldIdLst>
    <p:sldId id="256" r:id="rId6"/>
    <p:sldId id="396" r:id="rId7"/>
    <p:sldId id="453" r:id="rId8"/>
    <p:sldId id="433" r:id="rId9"/>
    <p:sldId id="423" r:id="rId10"/>
    <p:sldId id="437" r:id="rId11"/>
    <p:sldId id="451" r:id="rId12"/>
    <p:sldId id="456" r:id="rId13"/>
    <p:sldId id="455" r:id="rId14"/>
    <p:sldId id="452" r:id="rId15"/>
    <p:sldId id="454" r:id="rId16"/>
    <p:sldId id="428" r:id="rId17"/>
    <p:sldId id="419" r:id="rId18"/>
  </p:sldIdLst>
  <p:sldSz cx="24384000" cy="13716000"/>
  <p:notesSz cx="6858000" cy="9144000"/>
  <p:defaultTextStyle>
    <a:lvl1pPr algn="ctr" defTabSz="825500">
      <a:lnSpc>
        <a:spcPct val="70000"/>
      </a:lnSpc>
      <a:defRPr sz="10400">
        <a:solidFill>
          <a:srgbClr val="74B3EA"/>
        </a:solidFill>
        <a:latin typeface="+mn-lt"/>
        <a:ea typeface="+mn-ea"/>
        <a:cs typeface="+mn-cs"/>
        <a:sym typeface="Helvetica Neue Light"/>
      </a:defRPr>
    </a:lvl1pPr>
    <a:lvl2pPr indent="228600" algn="ctr" defTabSz="825500">
      <a:lnSpc>
        <a:spcPct val="70000"/>
      </a:lnSpc>
      <a:defRPr sz="10400">
        <a:solidFill>
          <a:srgbClr val="74B3EA"/>
        </a:solidFill>
        <a:latin typeface="+mn-lt"/>
        <a:ea typeface="+mn-ea"/>
        <a:cs typeface="+mn-cs"/>
        <a:sym typeface="Helvetica Neue Light"/>
      </a:defRPr>
    </a:lvl2pPr>
    <a:lvl3pPr indent="457200" algn="ctr" defTabSz="825500">
      <a:lnSpc>
        <a:spcPct val="70000"/>
      </a:lnSpc>
      <a:defRPr sz="10400">
        <a:solidFill>
          <a:srgbClr val="74B3EA"/>
        </a:solidFill>
        <a:latin typeface="+mn-lt"/>
        <a:ea typeface="+mn-ea"/>
        <a:cs typeface="+mn-cs"/>
        <a:sym typeface="Helvetica Neue Light"/>
      </a:defRPr>
    </a:lvl3pPr>
    <a:lvl4pPr indent="685800" algn="ctr" defTabSz="825500">
      <a:lnSpc>
        <a:spcPct val="70000"/>
      </a:lnSpc>
      <a:defRPr sz="10400">
        <a:solidFill>
          <a:srgbClr val="74B3EA"/>
        </a:solidFill>
        <a:latin typeface="+mn-lt"/>
        <a:ea typeface="+mn-ea"/>
        <a:cs typeface="+mn-cs"/>
        <a:sym typeface="Helvetica Neue Light"/>
      </a:defRPr>
    </a:lvl4pPr>
    <a:lvl5pPr indent="914400" algn="ctr" defTabSz="825500">
      <a:lnSpc>
        <a:spcPct val="70000"/>
      </a:lnSpc>
      <a:defRPr sz="10400">
        <a:solidFill>
          <a:srgbClr val="74B3EA"/>
        </a:solidFill>
        <a:latin typeface="+mn-lt"/>
        <a:ea typeface="+mn-ea"/>
        <a:cs typeface="+mn-cs"/>
        <a:sym typeface="Helvetica Neue Light"/>
      </a:defRPr>
    </a:lvl5pPr>
    <a:lvl6pPr indent="1143000" algn="ctr" defTabSz="825500">
      <a:lnSpc>
        <a:spcPct val="70000"/>
      </a:lnSpc>
      <a:defRPr sz="10400">
        <a:solidFill>
          <a:srgbClr val="74B3EA"/>
        </a:solidFill>
        <a:latin typeface="+mn-lt"/>
        <a:ea typeface="+mn-ea"/>
        <a:cs typeface="+mn-cs"/>
        <a:sym typeface="Helvetica Neue Light"/>
      </a:defRPr>
    </a:lvl6pPr>
    <a:lvl7pPr indent="1371600" algn="ctr" defTabSz="825500">
      <a:lnSpc>
        <a:spcPct val="70000"/>
      </a:lnSpc>
      <a:defRPr sz="10400">
        <a:solidFill>
          <a:srgbClr val="74B3EA"/>
        </a:solidFill>
        <a:latin typeface="+mn-lt"/>
        <a:ea typeface="+mn-ea"/>
        <a:cs typeface="+mn-cs"/>
        <a:sym typeface="Helvetica Neue Light"/>
      </a:defRPr>
    </a:lvl7pPr>
    <a:lvl8pPr indent="1600200" algn="ctr" defTabSz="825500">
      <a:lnSpc>
        <a:spcPct val="70000"/>
      </a:lnSpc>
      <a:defRPr sz="10400">
        <a:solidFill>
          <a:srgbClr val="74B3EA"/>
        </a:solidFill>
        <a:latin typeface="+mn-lt"/>
        <a:ea typeface="+mn-ea"/>
        <a:cs typeface="+mn-cs"/>
        <a:sym typeface="Helvetica Neue Light"/>
      </a:defRPr>
    </a:lvl8pPr>
    <a:lvl9pPr indent="1828800" algn="ctr" defTabSz="825500">
      <a:lnSpc>
        <a:spcPct val="70000"/>
      </a:lnSpc>
      <a:defRPr sz="10400">
        <a:solidFill>
          <a:srgbClr val="74B3EA"/>
        </a:solidFill>
        <a:latin typeface="+mn-lt"/>
        <a:ea typeface="+mn-ea"/>
        <a:cs typeface="+mn-cs"/>
        <a:sym typeface="Helvetica Neue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B950"/>
    <a:srgbClr val="758ACB"/>
    <a:srgbClr val="4B429B"/>
    <a:srgbClr val="00B6A7"/>
    <a:srgbClr val="FFA800"/>
    <a:srgbClr val="B1AF00"/>
    <a:srgbClr val="EDD6A5"/>
    <a:srgbClr val="8DE8EA"/>
    <a:srgbClr val="501C56"/>
    <a:srgbClr val="DA3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Helvetica Light"/>
          <a:ea typeface="Helvetica Light"/>
          <a:cs typeface="Helvetica Light"/>
        </a:font>
        <a:srgbClr val="000000"/>
      </a:tcTxStyle>
      <a:tcStyle>
        <a:tcBdr>
          <a:left>
            <a:ln w="12700" cap="flat">
              <a:solidFill>
                <a:srgbClr val="3797C6"/>
              </a:solidFill>
              <a:prstDash val="solid"/>
              <a:miter lim="400000"/>
            </a:ln>
          </a:left>
          <a:right>
            <a:ln w="12700" cap="flat">
              <a:solidFill>
                <a:srgbClr val="3797C6"/>
              </a:solidFill>
              <a:prstDash val="solid"/>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solidFill>
                <a:srgbClr val="3797C6"/>
              </a:solidFill>
              <a:prstDash val="solid"/>
              <a:miter lim="400000"/>
            </a:ln>
          </a:left>
          <a:right>
            <a:ln w="12700" cap="flat">
              <a:noFill/>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solidFill>
                <a:srgbClr val="3797C6"/>
              </a:solidFill>
              <a:prstDash val="solid"/>
              <a:miter lim="400000"/>
            </a:ln>
          </a:left>
          <a:right>
            <a:ln w="12700" cap="flat">
              <a:solidFill>
                <a:srgbClr val="3797C6"/>
              </a:solidFill>
              <a:prstDash val="solid"/>
              <a:miter lim="400000"/>
            </a:ln>
          </a:right>
          <a:top>
            <a:ln w="12700" cap="flat">
              <a:solidFill>
                <a:srgbClr val="3797C6"/>
              </a:solidFill>
              <a:prstDash val="solid"/>
              <a:miter lim="400000"/>
            </a:ln>
          </a:top>
          <a:bottom>
            <a:ln w="12700" cap="flat">
              <a:noFill/>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0365C0"/>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208" autoAdjust="0"/>
    <p:restoredTop sz="92173" autoAdjust="0"/>
  </p:normalViewPr>
  <p:slideViewPr>
    <p:cSldViewPr snapToGrid="0" snapToObjects="1">
      <p:cViewPr varScale="1">
        <p:scale>
          <a:sx n="34" d="100"/>
          <a:sy n="34" d="100"/>
        </p:scale>
        <p:origin x="100" y="196"/>
      </p:cViewPr>
      <p:guideLst>
        <p:guide orient="horz" pos="4320"/>
        <p:guide pos="7680"/>
      </p:guideLst>
    </p:cSldViewPr>
  </p:slideViewPr>
  <p:notesTextViewPr>
    <p:cViewPr>
      <p:scale>
        <a:sx n="100" d="100"/>
        <a:sy n="100" d="100"/>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6" name="Shape 22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227" name="Shape 22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676134974"/>
      </p:ext>
    </p:extLst>
  </p:cSld>
  <p:clrMap bg1="lt1" tx1="dk1" bg2="lt2" tx2="dk2" accent1="accent1" accent2="accent2" accent3="accent3" accent4="accent4" accent5="accent5" accent6="accent6" hlink="hlink" folHlink="folHlink"/>
  <p:notesStyle>
    <a:lvl1pPr defTabSz="647700">
      <a:defRPr sz="2200">
        <a:latin typeface="Lucida Grande"/>
        <a:ea typeface="Lucida Grande"/>
        <a:cs typeface="Lucida Grande"/>
        <a:sym typeface="Lucida Grande"/>
      </a:defRPr>
    </a:lvl1pPr>
    <a:lvl2pPr indent="228600" defTabSz="647700">
      <a:defRPr sz="2200">
        <a:latin typeface="Lucida Grande"/>
        <a:ea typeface="Lucida Grande"/>
        <a:cs typeface="Lucida Grande"/>
        <a:sym typeface="Lucida Grande"/>
      </a:defRPr>
    </a:lvl2pPr>
    <a:lvl3pPr indent="457200" defTabSz="647700">
      <a:defRPr sz="2200">
        <a:latin typeface="Lucida Grande"/>
        <a:ea typeface="Lucida Grande"/>
        <a:cs typeface="Lucida Grande"/>
        <a:sym typeface="Lucida Grande"/>
      </a:defRPr>
    </a:lvl3pPr>
    <a:lvl4pPr indent="685800" defTabSz="647700">
      <a:defRPr sz="2200">
        <a:latin typeface="Lucida Grande"/>
        <a:ea typeface="Lucida Grande"/>
        <a:cs typeface="Lucida Grande"/>
        <a:sym typeface="Lucida Grande"/>
      </a:defRPr>
    </a:lvl4pPr>
    <a:lvl5pPr indent="914400" defTabSz="647700">
      <a:defRPr sz="2200">
        <a:latin typeface="Lucida Grande"/>
        <a:ea typeface="Lucida Grande"/>
        <a:cs typeface="Lucida Grande"/>
        <a:sym typeface="Lucida Grande"/>
      </a:defRPr>
    </a:lvl5pPr>
    <a:lvl6pPr indent="1143000" defTabSz="647700">
      <a:defRPr sz="2200">
        <a:latin typeface="Lucida Grande"/>
        <a:ea typeface="Lucida Grande"/>
        <a:cs typeface="Lucida Grande"/>
        <a:sym typeface="Lucida Grande"/>
      </a:defRPr>
    </a:lvl6pPr>
    <a:lvl7pPr indent="1371600" defTabSz="647700">
      <a:defRPr sz="2200">
        <a:latin typeface="Lucida Grande"/>
        <a:ea typeface="Lucida Grande"/>
        <a:cs typeface="Lucida Grande"/>
        <a:sym typeface="Lucida Grande"/>
      </a:defRPr>
    </a:lvl7pPr>
    <a:lvl8pPr indent="1600200" defTabSz="647700">
      <a:defRPr sz="2200">
        <a:latin typeface="Lucida Grande"/>
        <a:ea typeface="Lucida Grande"/>
        <a:cs typeface="Lucida Grande"/>
        <a:sym typeface="Lucida Grande"/>
      </a:defRPr>
    </a:lvl8pPr>
    <a:lvl9pPr indent="1828800" defTabSz="64770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539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0336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84141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0336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5918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bg-multi.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381007" y="13122278"/>
            <a:ext cx="24003000" cy="263918"/>
          </a:xfrm>
          <a:prstGeom prst="rect">
            <a:avLst/>
          </a:prstGeom>
          <a:noFill/>
          <a:ln>
            <a:noFill/>
          </a:ln>
          <a:extLst/>
        </p:spPr>
        <p:txBody>
          <a:bodyPr lIns="0" tIns="0" rIns="0" bIns="0">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400" dirty="0">
                <a:solidFill>
                  <a:schemeClr val="bg1"/>
                </a:solidFill>
                <a:latin typeface="Arial" charset="0"/>
              </a:rPr>
              <a:t>© 2016 </a:t>
            </a:r>
            <a:r>
              <a:rPr lang="en-GB" sz="2400" dirty="0" err="1">
                <a:solidFill>
                  <a:schemeClr val="bg1"/>
                </a:solidFill>
                <a:latin typeface="Arial" charset="0"/>
              </a:rPr>
              <a:t>Brandworkz</a:t>
            </a:r>
            <a:r>
              <a:rPr lang="en-GB" sz="2400" dirty="0">
                <a:solidFill>
                  <a:schemeClr val="bg1"/>
                </a:solidFill>
                <a:latin typeface="Arial" charset="0"/>
              </a:rPr>
              <a:t> Ltd</a:t>
            </a:r>
          </a:p>
        </p:txBody>
      </p:sp>
      <p:pic>
        <p:nvPicPr>
          <p:cNvPr id="6" name="Picture 8" descr="Brandworkz-Logo-Landscape-RGB-darkText-useAbove20mmHeight.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strapline-purple.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039481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7" y="546099"/>
            <a:ext cx="8022168" cy="2324102"/>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05"/>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7" y="2870205"/>
            <a:ext cx="8022168" cy="93821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E43209E8-595E-4186-A434-1D06B1E39DCF}" type="slidenum">
              <a:rPr lang="en-GB"/>
              <a:pPr>
                <a:defRPr/>
              </a:pPr>
              <a:t>‹#›</a:t>
            </a:fld>
            <a:endParaRPr lang="en-GB"/>
          </a:p>
        </p:txBody>
      </p:sp>
    </p:spTree>
    <p:extLst>
      <p:ext uri="{BB962C8B-B14F-4D97-AF65-F5344CB8AC3E}">
        <p14:creationId xmlns:p14="http://schemas.microsoft.com/office/powerpoint/2010/main" val="341716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1"/>
            <a:ext cx="14630400" cy="1133478"/>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47" indent="0">
              <a:buNone/>
              <a:defRPr sz="6700"/>
            </a:lvl2pPr>
            <a:lvl3pPr marL="2177095" indent="0">
              <a:buNone/>
              <a:defRPr sz="5700"/>
            </a:lvl3pPr>
            <a:lvl4pPr marL="3265642" indent="0">
              <a:buNone/>
              <a:defRPr sz="4800"/>
            </a:lvl4pPr>
            <a:lvl5pPr marL="4354190" indent="0">
              <a:buNone/>
              <a:defRPr sz="4800"/>
            </a:lvl5pPr>
            <a:lvl6pPr marL="5442737" indent="0">
              <a:buNone/>
              <a:defRPr sz="4800"/>
            </a:lvl6pPr>
            <a:lvl7pPr marL="6531285" indent="0">
              <a:buNone/>
              <a:defRPr sz="4800"/>
            </a:lvl7pPr>
            <a:lvl8pPr marL="7619832" indent="0">
              <a:buNone/>
              <a:defRPr sz="4800"/>
            </a:lvl8pPr>
            <a:lvl9pPr marL="8708380" indent="0">
              <a:buNone/>
              <a:defRPr sz="48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4779435" y="10734677"/>
            <a:ext cx="14630400" cy="16097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397ACBDC-0206-48CE-AEF5-8D345790684D}" type="slidenum">
              <a:rPr lang="en-GB"/>
              <a:pPr>
                <a:defRPr/>
              </a:pPr>
              <a:t>‹#›</a:t>
            </a:fld>
            <a:endParaRPr lang="en-GB"/>
          </a:p>
        </p:txBody>
      </p:sp>
    </p:spTree>
    <p:extLst>
      <p:ext uri="{BB962C8B-B14F-4D97-AF65-F5344CB8AC3E}">
        <p14:creationId xmlns:p14="http://schemas.microsoft.com/office/powerpoint/2010/main" val="1600903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5277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4163932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1114696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1471786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34644647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3484577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2938953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314597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purpl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strapline-purple.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1218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3522377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0820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6164213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2472135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2373341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11822350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10101585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27943907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834546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riangle to achieve cut-off corners">
    <p:spTree>
      <p:nvGrpSpPr>
        <p:cNvPr id="1" name=""/>
        <p:cNvGrpSpPr/>
        <p:nvPr/>
      </p:nvGrpSpPr>
      <p:grpSpPr>
        <a:xfrm>
          <a:off x="0" y="0"/>
          <a:ext cx="0" cy="0"/>
          <a:chOff x="0" y="0"/>
          <a:chExt cx="0" cy="0"/>
        </a:xfrm>
      </p:grpSpPr>
      <p:sp>
        <p:nvSpPr>
          <p:cNvPr id="3" name="Up Arrow 2"/>
          <p:cNvSpPr/>
          <p:nvPr/>
        </p:nvSpPr>
        <p:spPr>
          <a:xfrm>
            <a:off x="3009901" y="4933953"/>
            <a:ext cx="575733" cy="1009650"/>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4" name="TextBox 3"/>
          <p:cNvSpPr txBox="1">
            <a:spLocks noChangeArrowheads="1"/>
          </p:cNvSpPr>
          <p:nvPr/>
        </p:nvSpPr>
        <p:spPr bwMode="auto">
          <a:xfrm>
            <a:off x="1092200" y="7613650"/>
            <a:ext cx="4402667" cy="403187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a:t>Go to slide 1 and copy the white triangle which is “hidden” in the right margin of the title slide.</a:t>
            </a:r>
          </a:p>
          <a:p>
            <a:pPr eaLnBrk="1" hangingPunct="1">
              <a:spcBef>
                <a:spcPts val="1429"/>
              </a:spcBef>
              <a:defRPr/>
            </a:pPr>
            <a:r>
              <a:rPr lang="en-GB" sz="2900"/>
              <a:t>NB: Don’t Cut or Delete it as you may need it for other corners.</a:t>
            </a:r>
          </a:p>
        </p:txBody>
      </p:sp>
      <p:sp>
        <p:nvSpPr>
          <p:cNvPr id="5" name="Isosceles Triangle 4"/>
          <p:cNvSpPr/>
          <p:nvPr/>
        </p:nvSpPr>
        <p:spPr>
          <a:xfrm rot="5400000">
            <a:off x="56880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6" name="Rectangle 5"/>
          <p:cNvSpPr/>
          <p:nvPr/>
        </p:nvSpPr>
        <p:spPr>
          <a:xfrm>
            <a:off x="6862239" y="2578099"/>
            <a:ext cx="3937000" cy="2809878"/>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7" name="Isosceles Triangle 6"/>
          <p:cNvSpPr/>
          <p:nvPr/>
        </p:nvSpPr>
        <p:spPr>
          <a:xfrm>
            <a:off x="8208442" y="4162428"/>
            <a:ext cx="2175933" cy="911224"/>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8" name="Up Arrow 7"/>
          <p:cNvSpPr/>
          <p:nvPr/>
        </p:nvSpPr>
        <p:spPr>
          <a:xfrm>
            <a:off x="9118600" y="5241929"/>
            <a:ext cx="575733" cy="100647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9" name="TextBox 14"/>
          <p:cNvSpPr txBox="1">
            <a:spLocks noChangeArrowheads="1"/>
          </p:cNvSpPr>
          <p:nvPr/>
        </p:nvSpPr>
        <p:spPr bwMode="auto">
          <a:xfrm>
            <a:off x="6625168" y="6394450"/>
            <a:ext cx="4605867" cy="4236320"/>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t>Go to the slide with the main shape on which you need to the corner of, paste the triangle onto the screen and position it so it’s slightly above and to the left of the bottom-left corner of the main shape.</a:t>
            </a:r>
          </a:p>
        </p:txBody>
      </p:sp>
      <p:sp>
        <p:nvSpPr>
          <p:cNvPr id="10" name="Isosceles Triangle 9"/>
          <p:cNvSpPr/>
          <p:nvPr/>
        </p:nvSpPr>
        <p:spPr>
          <a:xfrm rot="5400000">
            <a:off x="115808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1" name="TextBox 10"/>
          <p:cNvSpPr txBox="1"/>
          <p:nvPr/>
        </p:nvSpPr>
        <p:spPr>
          <a:xfrm>
            <a:off x="12746575" y="6384928"/>
            <a:ext cx="7509933" cy="3790044"/>
          </a:xfrm>
          <a:prstGeom prst="rect">
            <a:avLst/>
          </a:prstGeom>
          <a:noFill/>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t>Now select both the main shape </a:t>
            </a:r>
            <a:br>
              <a:rPr lang="en-GB" sz="2900"/>
            </a:br>
            <a:r>
              <a:rPr lang="en-GB" sz="2900"/>
              <a:t>and the triangle and then </a:t>
            </a:r>
            <a:br>
              <a:rPr lang="en-GB" sz="2900"/>
            </a:br>
            <a:r>
              <a:rPr lang="en-GB" sz="2900"/>
              <a:t>from the Home tab select:</a:t>
            </a:r>
          </a:p>
          <a:p>
            <a:pPr eaLnBrk="1" hangingPunct="1">
              <a:buFont typeface="Arial" charset="0"/>
              <a:buChar char="•"/>
              <a:defRPr/>
            </a:pPr>
            <a:r>
              <a:rPr lang="en-GB" sz="2900"/>
              <a:t>Arrange -&gt; Align -&gt; Align Right</a:t>
            </a:r>
          </a:p>
          <a:p>
            <a:pPr eaLnBrk="1" hangingPunct="1">
              <a:buFont typeface="Arial" charset="0"/>
              <a:buChar char="•"/>
              <a:defRPr/>
            </a:pPr>
            <a:r>
              <a:rPr lang="en-GB" sz="2900"/>
              <a:t>Arrange -&gt; Align -&gt; Align Bottom</a:t>
            </a:r>
          </a:p>
          <a:p>
            <a:pPr eaLnBrk="1" hangingPunct="1">
              <a:buFont typeface="Arial" charset="0"/>
              <a:buChar char="•"/>
              <a:defRPr/>
            </a:pPr>
            <a:endParaRPr lang="en-GB" sz="2900"/>
          </a:p>
          <a:p>
            <a:pPr eaLnBrk="1" hangingPunct="1">
              <a:buFont typeface="Arial" charset="0"/>
              <a:buNone/>
              <a:defRPr/>
            </a:pPr>
            <a:r>
              <a:rPr lang="en-GB" sz="2900"/>
              <a:t>Also right-click anywhere in either shape while they are selected and choose Group</a:t>
            </a:r>
          </a:p>
        </p:txBody>
      </p:sp>
      <p:sp>
        <p:nvSpPr>
          <p:cNvPr id="12" name="Rectangle 11"/>
          <p:cNvSpPr/>
          <p:nvPr/>
        </p:nvSpPr>
        <p:spPr>
          <a:xfrm>
            <a:off x="19672308" y="2517779"/>
            <a:ext cx="3937000" cy="2806702"/>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3" name="Isosceles Triangle 12"/>
          <p:cNvSpPr/>
          <p:nvPr/>
        </p:nvSpPr>
        <p:spPr>
          <a:xfrm>
            <a:off x="21433375" y="4413253"/>
            <a:ext cx="2175933" cy="911226"/>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721175" y="1816099"/>
            <a:ext cx="4660899" cy="374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Isosceles Triangle 14"/>
          <p:cNvSpPr/>
          <p:nvPr/>
        </p:nvSpPr>
        <p:spPr>
          <a:xfrm rot="5400000">
            <a:off x="18170004" y="3507849"/>
            <a:ext cx="777874" cy="44873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6" name="TextBox 21"/>
          <p:cNvSpPr txBox="1">
            <a:spLocks noChangeArrowheads="1"/>
          </p:cNvSpPr>
          <p:nvPr/>
        </p:nvSpPr>
        <p:spPr bwMode="auto">
          <a:xfrm>
            <a:off x="19562235" y="6391279"/>
            <a:ext cx="3754965"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t>You are done</a:t>
            </a:r>
          </a:p>
        </p:txBody>
      </p:sp>
      <p:pic>
        <p:nvPicPr>
          <p:cNvPr id="1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201" y="2578103"/>
            <a:ext cx="4411133"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Up Arrow 17"/>
          <p:cNvSpPr/>
          <p:nvPr/>
        </p:nvSpPr>
        <p:spPr>
          <a:xfrm>
            <a:off x="4127502" y="5816605"/>
            <a:ext cx="575733" cy="1711326"/>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lgn="ctr">
              <a:defRPr/>
            </a:pPr>
            <a:endParaRPr lang="en-GB">
              <a:solidFill>
                <a:srgbClr val="FFFFFF"/>
              </a:solidFill>
              <a:cs typeface="Arial" charset="0"/>
            </a:endParaRPr>
          </a:p>
        </p:txBody>
      </p:sp>
      <p:sp>
        <p:nvSpPr>
          <p:cNvPr id="19" name="TextBox 24"/>
          <p:cNvSpPr txBox="1">
            <a:spLocks noChangeArrowheads="1"/>
          </p:cNvSpPr>
          <p:nvPr/>
        </p:nvSpPr>
        <p:spPr bwMode="auto">
          <a:xfrm>
            <a:off x="613835" y="1485903"/>
            <a:ext cx="10617200"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a:t>This slide is for information only</a:t>
            </a:r>
          </a:p>
        </p:txBody>
      </p:sp>
      <p:sp>
        <p:nvSpPr>
          <p:cNvPr id="2" name="Title 1"/>
          <p:cNvSpPr>
            <a:spLocks noGrp="1"/>
          </p:cNvSpPr>
          <p:nvPr>
            <p:ph type="title"/>
          </p:nvPr>
        </p:nvSpPr>
        <p:spPr/>
        <p:txBody>
          <a:bodyPr/>
          <a:lstStyle>
            <a:lvl1pPr>
              <a:defRPr/>
            </a:lvl1pPr>
          </a:lstStyle>
          <a:p>
            <a:r>
              <a:rPr lang="en-US"/>
              <a:t>Click to edit Master title style</a:t>
            </a:r>
            <a:endParaRPr lang="en-GB" dirty="0"/>
          </a:p>
        </p:txBody>
      </p:sp>
      <p:sp>
        <p:nvSpPr>
          <p:cNvPr id="20" name="Slide Number Placeholder 2"/>
          <p:cNvSpPr>
            <a:spLocks noGrp="1"/>
          </p:cNvSpPr>
          <p:nvPr>
            <p:ph type="sldNum" sz="quarter" idx="10"/>
          </p:nvPr>
        </p:nvSpPr>
        <p:spPr>
          <a:xfrm>
            <a:off x="21697950" y="13372529"/>
            <a:ext cx="2305050" cy="295849"/>
          </a:xfrm>
          <a:prstGeom prst="rect">
            <a:avLst/>
          </a:prstGeom>
        </p:spPr>
        <p:txBody>
          <a:bodyPr/>
          <a:lstStyle>
            <a:lvl1pPr>
              <a:defRPr smtClean="0"/>
            </a:lvl1pPr>
          </a:lstStyle>
          <a:p>
            <a:pPr>
              <a:defRPr/>
            </a:pPr>
            <a:fld id="{9A595893-2F00-4157-B5DA-EE2E43FEAAE1}" type="slidenum">
              <a:rPr lang="en-GB"/>
              <a:pPr>
                <a:defRPr/>
              </a:pPr>
              <a:t>‹#›</a:t>
            </a:fld>
            <a:endParaRPr lang="en-GB"/>
          </a:p>
        </p:txBody>
      </p:sp>
    </p:spTree>
    <p:extLst>
      <p:ext uri="{BB962C8B-B14F-4D97-AF65-F5344CB8AC3E}">
        <p14:creationId xmlns:p14="http://schemas.microsoft.com/office/powerpoint/2010/main" val="26801258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3605912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244897674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aqua.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strapline-aqua.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5705423" y="565157"/>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81"/>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1FFFA"/>
                </a:solidFill>
              </a:defRPr>
            </a:lvl1pPr>
            <a:lvl2pPr marL="1088500" indent="0" algn="ctr">
              <a:buNone/>
              <a:defRPr>
                <a:solidFill>
                  <a:schemeClr val="tx1">
                    <a:tint val="75000"/>
                  </a:schemeClr>
                </a:solidFill>
              </a:defRPr>
            </a:lvl2pPr>
            <a:lvl3pPr marL="2177000" indent="0" algn="ctr">
              <a:buNone/>
              <a:defRPr>
                <a:solidFill>
                  <a:schemeClr val="tx1">
                    <a:tint val="75000"/>
                  </a:schemeClr>
                </a:solidFill>
              </a:defRPr>
            </a:lvl3pPr>
            <a:lvl4pPr marL="3265500" indent="0" algn="ctr">
              <a:buNone/>
              <a:defRPr>
                <a:solidFill>
                  <a:schemeClr val="tx1">
                    <a:tint val="75000"/>
                  </a:schemeClr>
                </a:solidFill>
              </a:defRPr>
            </a:lvl4pPr>
            <a:lvl5pPr marL="4353999" indent="0" algn="ctr">
              <a:buNone/>
              <a:defRPr>
                <a:solidFill>
                  <a:schemeClr val="tx1">
                    <a:tint val="75000"/>
                  </a:schemeClr>
                </a:solidFill>
              </a:defRPr>
            </a:lvl5pPr>
            <a:lvl6pPr marL="5442499" indent="0" algn="ctr">
              <a:buNone/>
              <a:defRPr>
                <a:solidFill>
                  <a:schemeClr val="tx1">
                    <a:tint val="75000"/>
                  </a:schemeClr>
                </a:solidFill>
              </a:defRPr>
            </a:lvl6pPr>
            <a:lvl7pPr marL="6530999" indent="0" algn="ctr">
              <a:buNone/>
              <a:defRPr>
                <a:solidFill>
                  <a:schemeClr val="tx1">
                    <a:tint val="75000"/>
                  </a:schemeClr>
                </a:solidFill>
              </a:defRPr>
            </a:lvl7pPr>
            <a:lvl8pPr marL="7619494" indent="0" algn="ctr">
              <a:buNone/>
              <a:defRPr>
                <a:solidFill>
                  <a:schemeClr val="tx1">
                    <a:tint val="75000"/>
                  </a:schemeClr>
                </a:solidFill>
              </a:defRPr>
            </a:lvl8pPr>
            <a:lvl9pPr marL="8707997" indent="0" algn="ctr">
              <a:buNone/>
              <a:defRPr>
                <a:solidFill>
                  <a:schemeClr val="tx1">
                    <a:tint val="75000"/>
                  </a:schemeClr>
                </a:solidFill>
              </a:defRPr>
            </a:lvl9pPr>
          </a:lstStyle>
          <a:p>
            <a:r>
              <a:rPr lang="en-US"/>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86685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28543" indent="-428543">
              <a:spcBef>
                <a:spcPts val="4286"/>
              </a:spcBef>
              <a:buClr>
                <a:srgbClr val="00B6A7"/>
              </a:buClr>
              <a:buFont typeface="Wingdings" pitchFamily="2" charset="2"/>
              <a:buChar char="§"/>
              <a:defRPr baseline="0"/>
            </a:lvl1pPr>
            <a:lvl2pPr marL="857086" indent="-428543">
              <a:buClr>
                <a:srgbClr val="00B6A7"/>
              </a:buClr>
              <a:buFont typeface="Arial" pitchFamily="34" charset="0"/>
              <a:buChar char="•"/>
              <a:defRPr/>
            </a:lvl2pPr>
            <a:lvl3pPr marL="1285629" indent="-428543">
              <a:buClr>
                <a:srgbClr val="00B6A7"/>
              </a:buClr>
              <a:buSzPct val="80000"/>
              <a:buFont typeface="Wingdings" pitchFamily="2" charset="2"/>
              <a:buChar char="§"/>
              <a:defRPr/>
            </a:lvl3pPr>
            <a:lvl4pPr marL="1714172" indent="-428543">
              <a:buClr>
                <a:srgbClr val="00B6A7"/>
              </a:buClr>
              <a:buSzPct val="80000"/>
              <a:buFont typeface="Arial" pitchFamily="34" charset="0"/>
              <a:buChar char="•"/>
              <a:defRPr/>
            </a:lvl4pPr>
            <a:lvl5pPr marL="2142715" indent="-428543">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7B2C1D-AE13-4B7C-B705-ED5C89339841}" type="slidenum">
              <a:rPr lang="en-GB"/>
              <a:pPr>
                <a:defRPr/>
              </a:pPr>
              <a:t>‹#›</a:t>
            </a:fld>
            <a:endParaRPr lang="en-GB"/>
          </a:p>
        </p:txBody>
      </p:sp>
    </p:spTree>
    <p:extLst>
      <p:ext uri="{BB962C8B-B14F-4D97-AF65-F5344CB8AC3E}">
        <p14:creationId xmlns:p14="http://schemas.microsoft.com/office/powerpoint/2010/main" val="41280330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7"/>
            <a:ext cx="20726400" cy="2724150"/>
          </a:xfrm>
        </p:spPr>
        <p:txBody>
          <a:bodyPr/>
          <a:lstStyle>
            <a:lvl1pPr algn="l">
              <a:defRPr sz="9500" b="1" cap="all"/>
            </a:lvl1pPr>
          </a:lstStyle>
          <a:p>
            <a:r>
              <a:rPr lang="en-US"/>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00" indent="0">
              <a:buNone/>
              <a:defRPr sz="4300">
                <a:solidFill>
                  <a:schemeClr val="tx1">
                    <a:tint val="75000"/>
                  </a:schemeClr>
                </a:solidFill>
              </a:defRPr>
            </a:lvl2pPr>
            <a:lvl3pPr marL="2177000" indent="0">
              <a:buNone/>
              <a:defRPr sz="3800">
                <a:solidFill>
                  <a:schemeClr val="tx1">
                    <a:tint val="75000"/>
                  </a:schemeClr>
                </a:solidFill>
              </a:defRPr>
            </a:lvl3pPr>
            <a:lvl4pPr marL="3265500" indent="0">
              <a:buNone/>
              <a:defRPr sz="3300">
                <a:solidFill>
                  <a:schemeClr val="tx1">
                    <a:tint val="75000"/>
                  </a:schemeClr>
                </a:solidFill>
              </a:defRPr>
            </a:lvl4pPr>
            <a:lvl5pPr marL="4353999" indent="0">
              <a:buNone/>
              <a:defRPr sz="3300">
                <a:solidFill>
                  <a:schemeClr val="tx1">
                    <a:tint val="75000"/>
                  </a:schemeClr>
                </a:solidFill>
              </a:defRPr>
            </a:lvl5pPr>
            <a:lvl6pPr marL="5442499" indent="0">
              <a:buNone/>
              <a:defRPr sz="3300">
                <a:solidFill>
                  <a:schemeClr val="tx1">
                    <a:tint val="75000"/>
                  </a:schemeClr>
                </a:solidFill>
              </a:defRPr>
            </a:lvl6pPr>
            <a:lvl7pPr marL="6530999" indent="0">
              <a:buNone/>
              <a:defRPr sz="3300">
                <a:solidFill>
                  <a:schemeClr val="tx1">
                    <a:tint val="75000"/>
                  </a:schemeClr>
                </a:solidFill>
              </a:defRPr>
            </a:lvl7pPr>
            <a:lvl8pPr marL="7619494" indent="0">
              <a:buNone/>
              <a:defRPr sz="3300">
                <a:solidFill>
                  <a:schemeClr val="tx1">
                    <a:tint val="75000"/>
                  </a:schemeClr>
                </a:solidFill>
              </a:defRPr>
            </a:lvl8pPr>
            <a:lvl9pPr marL="8707997" indent="0">
              <a:buNone/>
              <a:defRPr sz="33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7C77D00-6E9F-4FB3-8E24-73816810E4E6}" type="slidenum">
              <a:rPr lang="en-GB"/>
              <a:pPr>
                <a:defRPr/>
              </a:pPr>
              <a:t>‹#›</a:t>
            </a:fld>
            <a:endParaRPr lang="en-GB"/>
          </a:p>
        </p:txBody>
      </p:sp>
    </p:spTree>
    <p:extLst>
      <p:ext uri="{BB962C8B-B14F-4D97-AF65-F5344CB8AC3E}">
        <p14:creationId xmlns:p14="http://schemas.microsoft.com/office/powerpoint/2010/main" val="19636750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12395200" y="3200407"/>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20B12397-1A07-4C59-9492-DF88D0D489DA}" type="slidenum">
              <a:rPr lang="en-GB"/>
              <a:pPr>
                <a:defRPr/>
              </a:pPr>
              <a:t>‹#›</a:t>
            </a:fld>
            <a:endParaRPr lang="en-GB"/>
          </a:p>
        </p:txBody>
      </p:sp>
    </p:spTree>
    <p:extLst>
      <p:ext uri="{BB962C8B-B14F-4D97-AF65-F5344CB8AC3E}">
        <p14:creationId xmlns:p14="http://schemas.microsoft.com/office/powerpoint/2010/main" val="6090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31"/>
            <a:ext cx="10773835"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12386745" y="3070231"/>
            <a:ext cx="10778067" cy="1279526"/>
          </a:xfrm>
        </p:spPr>
        <p:txBody>
          <a:bodyPr anchor="b"/>
          <a:lstStyle>
            <a:lvl1pPr marL="0" indent="0">
              <a:buNone/>
              <a:defRPr sz="5700" b="1"/>
            </a:lvl1pPr>
            <a:lvl2pPr marL="1088500" indent="0">
              <a:buNone/>
              <a:defRPr sz="4800" b="1"/>
            </a:lvl2pPr>
            <a:lvl3pPr marL="2177000" indent="0">
              <a:buNone/>
              <a:defRPr sz="4300" b="1"/>
            </a:lvl3pPr>
            <a:lvl4pPr marL="3265500" indent="0">
              <a:buNone/>
              <a:defRPr sz="3800" b="1"/>
            </a:lvl4pPr>
            <a:lvl5pPr marL="4353999" indent="0">
              <a:buNone/>
              <a:defRPr sz="3800" b="1"/>
            </a:lvl5pPr>
            <a:lvl6pPr marL="5442499" indent="0">
              <a:buNone/>
              <a:defRPr sz="3800" b="1"/>
            </a:lvl6pPr>
            <a:lvl7pPr marL="6530999" indent="0">
              <a:buNone/>
              <a:defRPr sz="3800" b="1"/>
            </a:lvl7pPr>
            <a:lvl8pPr marL="7619494" indent="0">
              <a:buNone/>
              <a:defRPr sz="3800" b="1"/>
            </a:lvl8pPr>
            <a:lvl9pPr marL="8707997"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5"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5369A026-188C-4DC3-87BF-E08089A257AB}" type="slidenum">
              <a:rPr lang="en-GB"/>
              <a:pPr>
                <a:defRPr/>
              </a:pPr>
              <a:t>‹#›</a:t>
            </a:fld>
            <a:endParaRPr lang="en-GB"/>
          </a:p>
        </p:txBody>
      </p:sp>
    </p:spTree>
    <p:extLst>
      <p:ext uri="{BB962C8B-B14F-4D97-AF65-F5344CB8AC3E}">
        <p14:creationId xmlns:p14="http://schemas.microsoft.com/office/powerpoint/2010/main" val="38874405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31864FD5-ADCA-459F-9F05-7F3E84D2065B}" type="slidenum">
              <a:rPr lang="en-GB"/>
              <a:pPr>
                <a:defRPr/>
              </a:pPr>
              <a:t>‹#›</a:t>
            </a:fld>
            <a:endParaRPr lang="en-GB"/>
          </a:p>
        </p:txBody>
      </p:sp>
    </p:spTree>
    <p:extLst>
      <p:ext uri="{BB962C8B-B14F-4D97-AF65-F5344CB8AC3E}">
        <p14:creationId xmlns:p14="http://schemas.microsoft.com/office/powerpoint/2010/main" val="26570110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8BC27B5B-C103-44C5-9163-3C30F0766DFD}" type="slidenum">
              <a:rPr lang="en-GB"/>
              <a:pPr>
                <a:defRPr/>
              </a:pPr>
              <a:t>‹#›</a:t>
            </a:fld>
            <a:endParaRPr lang="en-GB"/>
          </a:p>
        </p:txBody>
      </p:sp>
    </p:spTree>
    <p:extLst>
      <p:ext uri="{BB962C8B-B14F-4D97-AF65-F5344CB8AC3E}">
        <p14:creationId xmlns:p14="http://schemas.microsoft.com/office/powerpoint/2010/main" val="9110326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9" y="546103"/>
            <a:ext cx="8022168" cy="2324102"/>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09"/>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9" y="2870207"/>
            <a:ext cx="8022168" cy="93821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65AC444C-B9DA-4928-A240-B2A51187CE82}" type="slidenum">
              <a:rPr lang="en-GB"/>
              <a:pPr>
                <a:defRPr/>
              </a:pPr>
              <a:t>‹#›</a:t>
            </a:fld>
            <a:endParaRPr lang="en-GB"/>
          </a:p>
        </p:txBody>
      </p:sp>
    </p:spTree>
    <p:extLst>
      <p:ext uri="{BB962C8B-B14F-4D97-AF65-F5344CB8AC3E}">
        <p14:creationId xmlns:p14="http://schemas.microsoft.com/office/powerpoint/2010/main" val="2592575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39623384"/>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5"/>
            <a:ext cx="14630400" cy="1133478"/>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00" indent="0">
              <a:buNone/>
              <a:defRPr sz="6700"/>
            </a:lvl2pPr>
            <a:lvl3pPr marL="2177000" indent="0">
              <a:buNone/>
              <a:defRPr sz="5700"/>
            </a:lvl3pPr>
            <a:lvl4pPr marL="3265500" indent="0">
              <a:buNone/>
              <a:defRPr sz="4800"/>
            </a:lvl4pPr>
            <a:lvl5pPr marL="4353999" indent="0">
              <a:buNone/>
              <a:defRPr sz="4800"/>
            </a:lvl5pPr>
            <a:lvl6pPr marL="5442499" indent="0">
              <a:buNone/>
              <a:defRPr sz="4800"/>
            </a:lvl6pPr>
            <a:lvl7pPr marL="6530999" indent="0">
              <a:buNone/>
              <a:defRPr sz="4800"/>
            </a:lvl7pPr>
            <a:lvl8pPr marL="7619494" indent="0">
              <a:buNone/>
              <a:defRPr sz="4800"/>
            </a:lvl8pPr>
            <a:lvl9pPr marL="8707997" indent="0">
              <a:buNone/>
              <a:defRPr sz="48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4779435" y="10734681"/>
            <a:ext cx="14630400" cy="1609726"/>
          </a:xfrm>
        </p:spPr>
        <p:txBody>
          <a:bodyPr/>
          <a:lstStyle>
            <a:lvl1pPr marL="0" indent="0">
              <a:buNone/>
              <a:defRPr sz="3300"/>
            </a:lvl1pPr>
            <a:lvl2pPr marL="1088500" indent="0">
              <a:buNone/>
              <a:defRPr sz="2900"/>
            </a:lvl2pPr>
            <a:lvl3pPr marL="2177000" indent="0">
              <a:buNone/>
              <a:defRPr sz="2400"/>
            </a:lvl3pPr>
            <a:lvl4pPr marL="3265500" indent="0">
              <a:buNone/>
              <a:defRPr sz="2100"/>
            </a:lvl4pPr>
            <a:lvl5pPr marL="4353999" indent="0">
              <a:buNone/>
              <a:defRPr sz="2100"/>
            </a:lvl5pPr>
            <a:lvl6pPr marL="5442499" indent="0">
              <a:buNone/>
              <a:defRPr sz="2100"/>
            </a:lvl6pPr>
            <a:lvl7pPr marL="6530999" indent="0">
              <a:buNone/>
              <a:defRPr sz="2100"/>
            </a:lvl7pPr>
            <a:lvl8pPr marL="7619494" indent="0">
              <a:buNone/>
              <a:defRPr sz="2100"/>
            </a:lvl8pPr>
            <a:lvl9pPr marL="8707997" indent="0">
              <a:buNone/>
              <a:defRPr sz="2100"/>
            </a:lvl9pPr>
          </a:lstStyle>
          <a:p>
            <a:pPr lvl="0"/>
            <a:r>
              <a:rPr lang="en-US"/>
              <a:t>Click to edit Master text styles</a:t>
            </a:r>
          </a:p>
        </p:txBody>
      </p:sp>
      <p:sp>
        <p:nvSpPr>
          <p:cNvPr id="5" name="Slide Number Placeholder 5"/>
          <p:cNvSpPr>
            <a:spLocks noGrp="1"/>
          </p:cNvSpPr>
          <p:nvPr>
            <p:ph type="sldNum" sz="quarter" idx="10"/>
          </p:nvPr>
        </p:nvSpPr>
        <p:spPr>
          <a:xfrm>
            <a:off x="18410768" y="12823831"/>
            <a:ext cx="5689600" cy="730250"/>
          </a:xfrm>
          <a:prstGeom prst="rect">
            <a:avLst/>
          </a:prstGeom>
        </p:spPr>
        <p:txBody>
          <a:bodyPr/>
          <a:lstStyle>
            <a:lvl1pPr>
              <a:defRPr/>
            </a:lvl1pPr>
          </a:lstStyle>
          <a:p>
            <a:pPr>
              <a:defRPr/>
            </a:pPr>
            <a:fld id="{1C6CA539-DCE7-4AB5-B306-22F1F75756C2}" type="slidenum">
              <a:rPr lang="en-GB"/>
              <a:pPr>
                <a:defRPr/>
              </a:pPr>
              <a:t>‹#›</a:t>
            </a:fld>
            <a:endParaRPr lang="en-GB"/>
          </a:p>
        </p:txBody>
      </p:sp>
    </p:spTree>
    <p:extLst>
      <p:ext uri="{BB962C8B-B14F-4D97-AF65-F5344CB8AC3E}">
        <p14:creationId xmlns:p14="http://schemas.microsoft.com/office/powerpoint/2010/main" val="2237020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383389595"/>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bg-multi.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381007" y="13122278"/>
            <a:ext cx="24003000" cy="263918"/>
          </a:xfrm>
          <a:prstGeom prst="rect">
            <a:avLst/>
          </a:prstGeom>
          <a:noFill/>
          <a:ln>
            <a:noFill/>
          </a:ln>
          <a:extLst/>
        </p:spPr>
        <p:txBody>
          <a:bodyPr lIns="0" tIns="0" rIns="0" bIns="0">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dirty="0">
                <a:solidFill>
                  <a:prstClr val="white"/>
                </a:solidFill>
                <a:latin typeface="Arial" charset="0"/>
              </a:rPr>
              <a:t>© 2016 </a:t>
            </a:r>
            <a:r>
              <a:rPr lang="en-GB" dirty="0" err="1">
                <a:solidFill>
                  <a:prstClr val="white"/>
                </a:solidFill>
                <a:latin typeface="Arial" charset="0"/>
              </a:rPr>
              <a:t>Brandworkz</a:t>
            </a:r>
            <a:r>
              <a:rPr lang="en-GB" dirty="0">
                <a:solidFill>
                  <a:prstClr val="white"/>
                </a:solidFill>
                <a:latin typeface="Arial" charset="0"/>
              </a:rPr>
              <a:t> Ltd</a:t>
            </a:r>
          </a:p>
        </p:txBody>
      </p:sp>
      <p:pic>
        <p:nvPicPr>
          <p:cNvPr id="6" name="Picture 8" descr="Brandworkz-Logo-Landscape-RGB-darkText-useAbove20mmHeight.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strapline-purple.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a:t>Click to edit Master subtitle style</a:t>
            </a:r>
            <a:endParaRPr lang="en-GB" dirty="0"/>
          </a:p>
        </p:txBody>
      </p:sp>
    </p:spTree>
    <p:extLst>
      <p:ext uri="{BB962C8B-B14F-4D97-AF65-F5344CB8AC3E}">
        <p14:creationId xmlns:p14="http://schemas.microsoft.com/office/powerpoint/2010/main" val="17833122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vider slide">
    <p:spTree>
      <p:nvGrpSpPr>
        <p:cNvPr id="1" name=""/>
        <p:cNvGrpSpPr/>
        <p:nvPr/>
      </p:nvGrpSpPr>
      <p:grpSpPr>
        <a:xfrm>
          <a:off x="0" y="0"/>
          <a:ext cx="0" cy="0"/>
          <a:chOff x="0" y="0"/>
          <a:chExt cx="0" cy="0"/>
        </a:xfrm>
      </p:grpSpPr>
      <p:pic>
        <p:nvPicPr>
          <p:cNvPr id="4" name="Picture 6" descr="bg-purple.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24384000" cy="137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95291" y="7689877"/>
            <a:ext cx="23317291" cy="882638"/>
          </a:xfrm>
        </p:spPr>
        <p:txBody>
          <a:bodyPr>
            <a:noAutofit/>
          </a:bodyPr>
          <a:lstStyle>
            <a:lvl1pPr>
              <a:defRPr sz="8600" b="0">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524069" y="8772534"/>
            <a:ext cx="17068800" cy="800112"/>
          </a:xfrm>
        </p:spPr>
        <p:txBody>
          <a:bodyPr>
            <a:normAutofit/>
          </a:bodyPr>
          <a:lstStyle>
            <a:lvl1pPr marL="0" indent="0" algn="l">
              <a:buNone/>
              <a:defRPr sz="5200" b="0">
                <a:solidFill>
                  <a:srgbClr val="E4CDFA"/>
                </a:solidFill>
              </a:defRPr>
            </a:lvl1pPr>
            <a:lvl2pPr marL="1088547" indent="0" algn="ctr">
              <a:buNone/>
              <a:defRPr>
                <a:solidFill>
                  <a:schemeClr val="tx1">
                    <a:tint val="75000"/>
                  </a:schemeClr>
                </a:solidFill>
              </a:defRPr>
            </a:lvl2pPr>
            <a:lvl3pPr marL="2177095" indent="0" algn="ctr">
              <a:buNone/>
              <a:defRPr>
                <a:solidFill>
                  <a:schemeClr val="tx1">
                    <a:tint val="75000"/>
                  </a:schemeClr>
                </a:solidFill>
              </a:defRPr>
            </a:lvl3pPr>
            <a:lvl4pPr marL="3265642" indent="0" algn="ctr">
              <a:buNone/>
              <a:defRPr>
                <a:solidFill>
                  <a:schemeClr val="tx1">
                    <a:tint val="75000"/>
                  </a:schemeClr>
                </a:solidFill>
              </a:defRPr>
            </a:lvl4pPr>
            <a:lvl5pPr marL="4354190" indent="0" algn="ctr">
              <a:buNone/>
              <a:defRPr>
                <a:solidFill>
                  <a:schemeClr val="tx1">
                    <a:tint val="75000"/>
                  </a:schemeClr>
                </a:solidFill>
              </a:defRPr>
            </a:lvl5pPr>
            <a:lvl6pPr marL="5442737" indent="0" algn="ctr">
              <a:buNone/>
              <a:defRPr>
                <a:solidFill>
                  <a:schemeClr val="tx1">
                    <a:tint val="75000"/>
                  </a:schemeClr>
                </a:solidFill>
              </a:defRPr>
            </a:lvl6pPr>
            <a:lvl7pPr marL="6531285" indent="0" algn="ctr">
              <a:buNone/>
              <a:defRPr>
                <a:solidFill>
                  <a:schemeClr val="tx1">
                    <a:tint val="75000"/>
                  </a:schemeClr>
                </a:solidFill>
              </a:defRPr>
            </a:lvl7pPr>
            <a:lvl8pPr marL="7619832" indent="0" algn="ctr">
              <a:buNone/>
              <a:defRPr>
                <a:solidFill>
                  <a:schemeClr val="tx1">
                    <a:tint val="75000"/>
                  </a:schemeClr>
                </a:solidFill>
              </a:defRPr>
            </a:lvl8pPr>
            <a:lvl9pPr marL="8708380" indent="0" algn="ctr">
              <a:buNone/>
              <a:defRPr>
                <a:solidFill>
                  <a:schemeClr val="tx1">
                    <a:tint val="75000"/>
                  </a:schemeClr>
                </a:solidFill>
              </a:defRPr>
            </a:lvl9pPr>
          </a:lstStyle>
          <a:p>
            <a:r>
              <a:rPr lang="en-US"/>
              <a:t>Click to edit Master subtitle style</a:t>
            </a:r>
            <a:endParaRPr lang="en-GB" dirty="0"/>
          </a:p>
        </p:txBody>
      </p:sp>
      <p:pic>
        <p:nvPicPr>
          <p:cNvPr id="7" name="Picture 8" descr="Brandworkz-Logo-Landscape-RGB-darkText-useAbove20mmHeight.p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8401649" y="1571629"/>
            <a:ext cx="4447524" cy="20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strapline-purple.png"/>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15705423" y="571501"/>
            <a:ext cx="7143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9122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riangle to achieve cut-off corners">
    <p:spTree>
      <p:nvGrpSpPr>
        <p:cNvPr id="1" name=""/>
        <p:cNvGrpSpPr/>
        <p:nvPr/>
      </p:nvGrpSpPr>
      <p:grpSpPr>
        <a:xfrm>
          <a:off x="0" y="0"/>
          <a:ext cx="0" cy="0"/>
          <a:chOff x="0" y="0"/>
          <a:chExt cx="0" cy="0"/>
        </a:xfrm>
      </p:grpSpPr>
      <p:sp>
        <p:nvSpPr>
          <p:cNvPr id="3" name="Up Arrow 2"/>
          <p:cNvSpPr/>
          <p:nvPr/>
        </p:nvSpPr>
        <p:spPr>
          <a:xfrm>
            <a:off x="3009901" y="4933953"/>
            <a:ext cx="575733" cy="1009650"/>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4" name="TextBox 3"/>
          <p:cNvSpPr txBox="1">
            <a:spLocks noChangeArrowheads="1"/>
          </p:cNvSpPr>
          <p:nvPr/>
        </p:nvSpPr>
        <p:spPr bwMode="auto">
          <a:xfrm>
            <a:off x="1092200" y="7613650"/>
            <a:ext cx="4402667" cy="403187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a:solidFill>
                  <a:prstClr val="black"/>
                </a:solidFill>
              </a:rPr>
              <a:t>Go to slide 1 and copy the white triangle which is “hidden” in the right margin of the title slide.</a:t>
            </a:r>
          </a:p>
          <a:p>
            <a:pPr eaLnBrk="1" hangingPunct="1">
              <a:spcBef>
                <a:spcPts val="1429"/>
              </a:spcBef>
              <a:defRPr/>
            </a:pPr>
            <a:r>
              <a:rPr lang="en-GB" sz="2900">
                <a:solidFill>
                  <a:prstClr val="black"/>
                </a:solidFill>
              </a:rPr>
              <a:t>NB: Don’t Cut or Delete it as you may need it for other corners.</a:t>
            </a:r>
          </a:p>
        </p:txBody>
      </p:sp>
      <p:sp>
        <p:nvSpPr>
          <p:cNvPr id="5" name="Isosceles Triangle 4"/>
          <p:cNvSpPr/>
          <p:nvPr/>
        </p:nvSpPr>
        <p:spPr>
          <a:xfrm rot="5400000">
            <a:off x="56880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6" name="Rectangle 5"/>
          <p:cNvSpPr/>
          <p:nvPr/>
        </p:nvSpPr>
        <p:spPr>
          <a:xfrm>
            <a:off x="6862239" y="2578099"/>
            <a:ext cx="3937000" cy="2809878"/>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7" name="Isosceles Triangle 6"/>
          <p:cNvSpPr/>
          <p:nvPr/>
        </p:nvSpPr>
        <p:spPr>
          <a:xfrm>
            <a:off x="8208442" y="4162428"/>
            <a:ext cx="2175933" cy="911224"/>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8" name="Up Arrow 7"/>
          <p:cNvSpPr/>
          <p:nvPr/>
        </p:nvSpPr>
        <p:spPr>
          <a:xfrm>
            <a:off x="9118600" y="5241929"/>
            <a:ext cx="575733" cy="1006474"/>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9" name="TextBox 14"/>
          <p:cNvSpPr txBox="1">
            <a:spLocks noChangeArrowheads="1"/>
          </p:cNvSpPr>
          <p:nvPr/>
        </p:nvSpPr>
        <p:spPr bwMode="auto">
          <a:xfrm>
            <a:off x="6625168" y="6394450"/>
            <a:ext cx="4605867" cy="4236320"/>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solidFill>
                  <a:prstClr val="black"/>
                </a:solidFill>
              </a:rPr>
              <a:t>Go to the slide with the main shape on which you need to the corner of, paste the triangle onto the screen and position it so it’s slightly above and to the left of the bottom-left corner of the main shape.</a:t>
            </a:r>
          </a:p>
        </p:txBody>
      </p:sp>
      <p:sp>
        <p:nvSpPr>
          <p:cNvPr id="10" name="Isosceles Triangle 9"/>
          <p:cNvSpPr/>
          <p:nvPr/>
        </p:nvSpPr>
        <p:spPr>
          <a:xfrm rot="5400000">
            <a:off x="11580816" y="3468690"/>
            <a:ext cx="777878" cy="444499"/>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1" name="TextBox 10"/>
          <p:cNvSpPr txBox="1"/>
          <p:nvPr/>
        </p:nvSpPr>
        <p:spPr>
          <a:xfrm>
            <a:off x="12746575" y="6384928"/>
            <a:ext cx="7509933" cy="3790044"/>
          </a:xfrm>
          <a:prstGeom prst="rect">
            <a:avLst/>
          </a:prstGeom>
          <a:noFill/>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solidFill>
                  <a:prstClr val="black"/>
                </a:solidFill>
              </a:rPr>
              <a:t>Now select both the main shape </a:t>
            </a:r>
            <a:br>
              <a:rPr lang="en-GB" sz="2900">
                <a:solidFill>
                  <a:prstClr val="black"/>
                </a:solidFill>
              </a:rPr>
            </a:br>
            <a:r>
              <a:rPr lang="en-GB" sz="2900">
                <a:solidFill>
                  <a:prstClr val="black"/>
                </a:solidFill>
              </a:rPr>
              <a:t>and the triangle and then </a:t>
            </a:r>
            <a:br>
              <a:rPr lang="en-GB" sz="2900">
                <a:solidFill>
                  <a:prstClr val="black"/>
                </a:solidFill>
              </a:rPr>
            </a:br>
            <a:r>
              <a:rPr lang="en-GB" sz="2900">
                <a:solidFill>
                  <a:prstClr val="black"/>
                </a:solidFill>
              </a:rPr>
              <a:t>from the Home tab select:</a:t>
            </a:r>
          </a:p>
          <a:p>
            <a:pPr eaLnBrk="1" hangingPunct="1">
              <a:buFont typeface="Arial" charset="0"/>
              <a:buChar char="•"/>
              <a:defRPr/>
            </a:pPr>
            <a:r>
              <a:rPr lang="en-GB" sz="2900">
                <a:solidFill>
                  <a:prstClr val="black"/>
                </a:solidFill>
              </a:rPr>
              <a:t>Arrange -&gt; Align -&gt; Align Right</a:t>
            </a:r>
          </a:p>
          <a:p>
            <a:pPr eaLnBrk="1" hangingPunct="1">
              <a:buFont typeface="Arial" charset="0"/>
              <a:buChar char="•"/>
              <a:defRPr/>
            </a:pPr>
            <a:r>
              <a:rPr lang="en-GB" sz="2900">
                <a:solidFill>
                  <a:prstClr val="black"/>
                </a:solidFill>
              </a:rPr>
              <a:t>Arrange -&gt; Align -&gt; Align Bottom</a:t>
            </a:r>
          </a:p>
          <a:p>
            <a:pPr eaLnBrk="1" hangingPunct="1">
              <a:buFont typeface="Arial" charset="0"/>
              <a:buChar char="•"/>
              <a:defRPr/>
            </a:pPr>
            <a:endParaRPr lang="en-GB" sz="2900">
              <a:solidFill>
                <a:prstClr val="black"/>
              </a:solidFill>
            </a:endParaRPr>
          </a:p>
          <a:p>
            <a:pPr eaLnBrk="1" hangingPunct="1">
              <a:buFont typeface="Arial" charset="0"/>
              <a:buNone/>
              <a:defRPr/>
            </a:pPr>
            <a:r>
              <a:rPr lang="en-GB" sz="2900">
                <a:solidFill>
                  <a:prstClr val="black"/>
                </a:solidFill>
              </a:rPr>
              <a:t>Also right-click anywhere in either shape while they are selected and choose Group</a:t>
            </a:r>
          </a:p>
        </p:txBody>
      </p:sp>
      <p:sp>
        <p:nvSpPr>
          <p:cNvPr id="12" name="Rectangle 11"/>
          <p:cNvSpPr/>
          <p:nvPr/>
        </p:nvSpPr>
        <p:spPr>
          <a:xfrm>
            <a:off x="19672308" y="2517779"/>
            <a:ext cx="3937000" cy="2806702"/>
          </a:xfrm>
          <a:prstGeom prst="rect">
            <a:avLst/>
          </a:prstGeom>
          <a:solidFill>
            <a:srgbClr val="8544B9"/>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3" name="Isosceles Triangle 12"/>
          <p:cNvSpPr/>
          <p:nvPr/>
        </p:nvSpPr>
        <p:spPr>
          <a:xfrm>
            <a:off x="21433375" y="4413253"/>
            <a:ext cx="2175933" cy="911226"/>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721175" y="1816099"/>
            <a:ext cx="4660899" cy="374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Isosceles Triangle 14"/>
          <p:cNvSpPr/>
          <p:nvPr/>
        </p:nvSpPr>
        <p:spPr>
          <a:xfrm rot="5400000">
            <a:off x="18170004" y="3507849"/>
            <a:ext cx="777874" cy="44873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6" name="TextBox 21"/>
          <p:cNvSpPr txBox="1">
            <a:spLocks noChangeArrowheads="1"/>
          </p:cNvSpPr>
          <p:nvPr/>
        </p:nvSpPr>
        <p:spPr bwMode="auto">
          <a:xfrm>
            <a:off x="19562235" y="6391279"/>
            <a:ext cx="3754965"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defRPr/>
            </a:pPr>
            <a:r>
              <a:rPr lang="en-GB" sz="2900">
                <a:solidFill>
                  <a:prstClr val="black"/>
                </a:solidFill>
              </a:rPr>
              <a:t>You are done</a:t>
            </a:r>
          </a:p>
        </p:txBody>
      </p:sp>
      <p:pic>
        <p:nvPicPr>
          <p:cNvPr id="1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92201" y="2578103"/>
            <a:ext cx="4411133"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Up Arrow 17"/>
          <p:cNvSpPr/>
          <p:nvPr/>
        </p:nvSpPr>
        <p:spPr>
          <a:xfrm>
            <a:off x="4127502" y="5816605"/>
            <a:ext cx="575733" cy="1711326"/>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7709" tIns="108855" rIns="217709" bIns="108855" anchor="ctr"/>
          <a:lstStyle/>
          <a:p>
            <a:pPr>
              <a:defRPr/>
            </a:pPr>
            <a:endParaRPr lang="en-GB">
              <a:solidFill>
                <a:srgbClr val="FFFFFF"/>
              </a:solidFill>
              <a:cs typeface="Arial" charset="0"/>
            </a:endParaRPr>
          </a:p>
        </p:txBody>
      </p:sp>
      <p:sp>
        <p:nvSpPr>
          <p:cNvPr id="19" name="TextBox 24"/>
          <p:cNvSpPr txBox="1">
            <a:spLocks noChangeArrowheads="1"/>
          </p:cNvSpPr>
          <p:nvPr/>
        </p:nvSpPr>
        <p:spPr bwMode="auto">
          <a:xfrm>
            <a:off x="613835" y="1485903"/>
            <a:ext cx="10617200" cy="666112"/>
          </a:xfrm>
          <a:prstGeom prst="rect">
            <a:avLst/>
          </a:prstGeom>
          <a:noFill/>
          <a:ln>
            <a:noFill/>
          </a:ln>
          <a:extLst/>
        </p:spPr>
        <p:txBody>
          <a:bodyPr lIns="217709" tIns="108855" rIns="217709" bIns="108855">
            <a:spAutoFit/>
          </a:bodyPr>
          <a:lstStyle>
            <a:lvl1pPr eaLnBrk="0" hangingPunct="0">
              <a:defRPr sz="2400">
                <a:solidFill>
                  <a:schemeClr val="tx1"/>
                </a:solidFill>
                <a:latin typeface="Trebuchet MS" charset="0"/>
                <a:cs typeface="Arial" charset="0"/>
              </a:defRPr>
            </a:lvl1pPr>
            <a:lvl2pPr marL="37931725" indent="-37474525" eaLnBrk="0" hangingPunct="0">
              <a:defRPr sz="2400">
                <a:solidFill>
                  <a:schemeClr val="tx1"/>
                </a:solidFill>
                <a:latin typeface="Trebuchet MS" charset="0"/>
                <a:cs typeface="Arial" charset="0"/>
              </a:defRPr>
            </a:lvl2pPr>
            <a:lvl3pPr eaLnBrk="0" hangingPunct="0">
              <a:defRPr sz="2400">
                <a:solidFill>
                  <a:schemeClr val="tx1"/>
                </a:solidFill>
                <a:latin typeface="Trebuchet MS" charset="0"/>
                <a:cs typeface="Arial" charset="0"/>
              </a:defRPr>
            </a:lvl3pPr>
            <a:lvl4pPr eaLnBrk="0" hangingPunct="0">
              <a:defRPr sz="2400">
                <a:solidFill>
                  <a:schemeClr val="tx1"/>
                </a:solidFill>
                <a:latin typeface="Trebuchet MS" charset="0"/>
                <a:cs typeface="Arial" charset="0"/>
              </a:defRPr>
            </a:lvl4pPr>
            <a:lvl5pPr eaLnBrk="0" hangingPunct="0">
              <a:defRPr sz="2400">
                <a:solidFill>
                  <a:schemeClr val="tx1"/>
                </a:solidFill>
                <a:latin typeface="Trebuchet MS" charset="0"/>
                <a:cs typeface="Arial" charset="0"/>
              </a:defRPr>
            </a:lvl5pPr>
            <a:lvl6pPr marL="457200" eaLnBrk="0" fontAlgn="base" hangingPunct="0">
              <a:spcBef>
                <a:spcPct val="0"/>
              </a:spcBef>
              <a:spcAft>
                <a:spcPct val="0"/>
              </a:spcAft>
              <a:defRPr sz="2400">
                <a:solidFill>
                  <a:schemeClr val="tx1"/>
                </a:solidFill>
                <a:latin typeface="Trebuchet MS" charset="0"/>
                <a:cs typeface="Arial" charset="0"/>
              </a:defRPr>
            </a:lvl6pPr>
            <a:lvl7pPr marL="914400" eaLnBrk="0" fontAlgn="base" hangingPunct="0">
              <a:spcBef>
                <a:spcPct val="0"/>
              </a:spcBef>
              <a:spcAft>
                <a:spcPct val="0"/>
              </a:spcAft>
              <a:defRPr sz="2400">
                <a:solidFill>
                  <a:schemeClr val="tx1"/>
                </a:solidFill>
                <a:latin typeface="Trebuchet MS" charset="0"/>
                <a:cs typeface="Arial" charset="0"/>
              </a:defRPr>
            </a:lvl7pPr>
            <a:lvl8pPr marL="1371600" eaLnBrk="0" fontAlgn="base" hangingPunct="0">
              <a:spcBef>
                <a:spcPct val="0"/>
              </a:spcBef>
              <a:spcAft>
                <a:spcPct val="0"/>
              </a:spcAft>
              <a:defRPr sz="2400">
                <a:solidFill>
                  <a:schemeClr val="tx1"/>
                </a:solidFill>
                <a:latin typeface="Trebuchet MS" charset="0"/>
                <a:cs typeface="Arial" charset="0"/>
              </a:defRPr>
            </a:lvl8pPr>
            <a:lvl9pPr marL="1828800" eaLnBrk="0" fontAlgn="base" hangingPunct="0">
              <a:spcBef>
                <a:spcPct val="0"/>
              </a:spcBef>
              <a:spcAft>
                <a:spcPct val="0"/>
              </a:spcAft>
              <a:defRPr sz="2400">
                <a:solidFill>
                  <a:schemeClr val="tx1"/>
                </a:solidFill>
                <a:latin typeface="Trebuchet MS" charset="0"/>
                <a:cs typeface="Arial" charset="0"/>
              </a:defRPr>
            </a:lvl9pPr>
          </a:lstStyle>
          <a:p>
            <a:pPr eaLnBrk="1" hangingPunct="1">
              <a:spcBef>
                <a:spcPts val="1429"/>
              </a:spcBef>
              <a:defRPr/>
            </a:pPr>
            <a:r>
              <a:rPr lang="en-GB" sz="2900">
                <a:solidFill>
                  <a:prstClr val="black"/>
                </a:solidFill>
              </a:rPr>
              <a:t>This slide is for information only</a:t>
            </a:r>
          </a:p>
        </p:txBody>
      </p:sp>
      <p:sp>
        <p:nvSpPr>
          <p:cNvPr id="2" name="Title 1"/>
          <p:cNvSpPr>
            <a:spLocks noGrp="1"/>
          </p:cNvSpPr>
          <p:nvPr>
            <p:ph type="title"/>
          </p:nvPr>
        </p:nvSpPr>
        <p:spPr/>
        <p:txBody>
          <a:bodyPr/>
          <a:lstStyle>
            <a:lvl1pPr>
              <a:defRPr/>
            </a:lvl1pPr>
          </a:lstStyle>
          <a:p>
            <a:r>
              <a:rPr lang="en-US"/>
              <a:t>Click to edit Master title style</a:t>
            </a:r>
            <a:endParaRPr lang="en-GB" dirty="0"/>
          </a:p>
        </p:txBody>
      </p:sp>
      <p:sp>
        <p:nvSpPr>
          <p:cNvPr id="20" name="Slide Number Placeholder 2"/>
          <p:cNvSpPr>
            <a:spLocks noGrp="1"/>
          </p:cNvSpPr>
          <p:nvPr>
            <p:ph type="sldNum" sz="quarter" idx="10"/>
          </p:nvPr>
        </p:nvSpPr>
        <p:spPr>
          <a:xfrm>
            <a:off x="21697950" y="13372529"/>
            <a:ext cx="2305050" cy="295849"/>
          </a:xfrm>
          <a:prstGeom prst="rect">
            <a:avLst/>
          </a:prstGeom>
        </p:spPr>
        <p:txBody>
          <a:bodyPr/>
          <a:lstStyle>
            <a:lvl1pPr>
              <a:defRPr smtClean="0"/>
            </a:lvl1pPr>
          </a:lstStyle>
          <a:p>
            <a:pPr>
              <a:defRPr/>
            </a:pPr>
            <a:fld id="{9A595893-2F00-4157-B5DA-EE2E43FEAAE1}" type="slidenum">
              <a:rPr lang="en-GB"/>
              <a:pPr>
                <a:defRPr/>
              </a:pPr>
              <a:t>‹#›</a:t>
            </a:fld>
            <a:endParaRPr lang="en-GB"/>
          </a:p>
        </p:txBody>
      </p:sp>
    </p:spTree>
    <p:extLst>
      <p:ext uri="{BB962C8B-B14F-4D97-AF65-F5344CB8AC3E}">
        <p14:creationId xmlns:p14="http://schemas.microsoft.com/office/powerpoint/2010/main" val="351891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19600194"/>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3"/>
            <a:ext cx="20726400" cy="2724150"/>
          </a:xfrm>
        </p:spPr>
        <p:txBody>
          <a:bodyPr/>
          <a:lstStyle>
            <a:lvl1pPr algn="l">
              <a:defRPr sz="9500" b="1" cap="all"/>
            </a:lvl1pPr>
          </a:lstStyle>
          <a:p>
            <a:r>
              <a:rPr lang="en-US"/>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47" indent="0">
              <a:buNone/>
              <a:defRPr sz="4300">
                <a:solidFill>
                  <a:schemeClr val="tx1">
                    <a:tint val="75000"/>
                  </a:schemeClr>
                </a:solidFill>
              </a:defRPr>
            </a:lvl2pPr>
            <a:lvl3pPr marL="2177095" indent="0">
              <a:buNone/>
              <a:defRPr sz="3800">
                <a:solidFill>
                  <a:schemeClr val="tx1">
                    <a:tint val="75000"/>
                  </a:schemeClr>
                </a:solidFill>
              </a:defRPr>
            </a:lvl3pPr>
            <a:lvl4pPr marL="3265642" indent="0">
              <a:buNone/>
              <a:defRPr sz="3300">
                <a:solidFill>
                  <a:schemeClr val="tx1">
                    <a:tint val="75000"/>
                  </a:schemeClr>
                </a:solidFill>
              </a:defRPr>
            </a:lvl4pPr>
            <a:lvl5pPr marL="4354190" indent="0">
              <a:buNone/>
              <a:defRPr sz="3300">
                <a:solidFill>
                  <a:schemeClr val="tx1">
                    <a:tint val="75000"/>
                  </a:schemeClr>
                </a:solidFill>
              </a:defRPr>
            </a:lvl5pPr>
            <a:lvl6pPr marL="5442737" indent="0">
              <a:buNone/>
              <a:defRPr sz="3300">
                <a:solidFill>
                  <a:schemeClr val="tx1">
                    <a:tint val="75000"/>
                  </a:schemeClr>
                </a:solidFill>
              </a:defRPr>
            </a:lvl6pPr>
            <a:lvl7pPr marL="6531285" indent="0">
              <a:buNone/>
              <a:defRPr sz="3300">
                <a:solidFill>
                  <a:schemeClr val="tx1">
                    <a:tint val="75000"/>
                  </a:schemeClr>
                </a:solidFill>
              </a:defRPr>
            </a:lvl7pPr>
            <a:lvl8pPr marL="7619832" indent="0">
              <a:buNone/>
              <a:defRPr sz="3300">
                <a:solidFill>
                  <a:schemeClr val="tx1">
                    <a:tint val="75000"/>
                  </a:schemeClr>
                </a:solidFill>
              </a:defRPr>
            </a:lvl8pPr>
            <a:lvl9pPr marL="8708380" indent="0">
              <a:buNone/>
              <a:defRPr sz="33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F3C9E532-93C6-42EE-9EF0-CB85CA1817F7}" type="slidenum">
              <a:rPr lang="en-GB"/>
              <a:pPr>
                <a:defRPr/>
              </a:pPr>
              <a:t>‹#›</a:t>
            </a:fld>
            <a:endParaRPr lang="en-GB"/>
          </a:p>
        </p:txBody>
      </p:sp>
    </p:spTree>
    <p:extLst>
      <p:ext uri="{BB962C8B-B14F-4D97-AF65-F5344CB8AC3E}">
        <p14:creationId xmlns:p14="http://schemas.microsoft.com/office/powerpoint/2010/main" val="475213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12395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529DDE30-C205-4804-AC50-15B72B2D29BD}" type="slidenum">
              <a:rPr lang="en-GB"/>
              <a:pPr>
                <a:defRPr/>
              </a:pPr>
              <a:t>‹#›</a:t>
            </a:fld>
            <a:endParaRPr lang="en-GB"/>
          </a:p>
        </p:txBody>
      </p:sp>
    </p:spTree>
    <p:extLst>
      <p:ext uri="{BB962C8B-B14F-4D97-AF65-F5344CB8AC3E}">
        <p14:creationId xmlns:p14="http://schemas.microsoft.com/office/powerpoint/2010/main" val="4422551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27"/>
            <a:ext cx="10773835"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12386740" y="3070227"/>
            <a:ext cx="10778067"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0"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8" name="Footer Placeholder 7"/>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9" name="Slide Number Placeholder 8"/>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DFDDA778-437E-44D3-87B7-B88DE03D1B59}" type="slidenum">
              <a:rPr lang="en-GB"/>
              <a:pPr>
                <a:defRPr/>
              </a:pPr>
              <a:t>‹#›</a:t>
            </a:fld>
            <a:endParaRPr lang="en-GB"/>
          </a:p>
        </p:txBody>
      </p:sp>
    </p:spTree>
    <p:extLst>
      <p:ext uri="{BB962C8B-B14F-4D97-AF65-F5344CB8AC3E}">
        <p14:creationId xmlns:p14="http://schemas.microsoft.com/office/powerpoint/2010/main" val="24553303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Footer Placeholder 3"/>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5" name="Slide Number Placeholder 4"/>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888A2C5F-E501-44EE-AE5F-8D6A82400650}" type="slidenum">
              <a:rPr lang="en-GB"/>
              <a:pPr>
                <a:defRPr/>
              </a:pPr>
              <a:t>‹#›</a:t>
            </a:fld>
            <a:endParaRPr lang="en-GB"/>
          </a:p>
        </p:txBody>
      </p:sp>
    </p:spTree>
    <p:extLst>
      <p:ext uri="{BB962C8B-B14F-4D97-AF65-F5344CB8AC3E}">
        <p14:creationId xmlns:p14="http://schemas.microsoft.com/office/powerpoint/2010/main" val="2474973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6168" y="8813803"/>
            <a:ext cx="20726400" cy="2724150"/>
          </a:xfrm>
        </p:spPr>
        <p:txBody>
          <a:bodyPr/>
          <a:lstStyle>
            <a:lvl1pPr algn="l">
              <a:defRPr sz="9500" b="1" cap="all"/>
            </a:lvl1pPr>
          </a:lstStyle>
          <a:p>
            <a:r>
              <a:rPr lang="en-US"/>
              <a:t>Click to edit Master title style</a:t>
            </a:r>
            <a:endParaRPr lang="en-GB" dirty="0"/>
          </a:p>
        </p:txBody>
      </p:sp>
      <p:sp>
        <p:nvSpPr>
          <p:cNvPr id="3" name="Text Placeholder 2"/>
          <p:cNvSpPr>
            <a:spLocks noGrp="1"/>
          </p:cNvSpPr>
          <p:nvPr>
            <p:ph type="body" idx="1"/>
          </p:nvPr>
        </p:nvSpPr>
        <p:spPr>
          <a:xfrm>
            <a:off x="1926168" y="5813427"/>
            <a:ext cx="20726400" cy="3000374"/>
          </a:xfrm>
        </p:spPr>
        <p:txBody>
          <a:bodyPr anchor="b"/>
          <a:lstStyle>
            <a:lvl1pPr marL="0" indent="0">
              <a:buNone/>
              <a:defRPr sz="4800">
                <a:solidFill>
                  <a:schemeClr val="tx1">
                    <a:tint val="75000"/>
                  </a:schemeClr>
                </a:solidFill>
              </a:defRPr>
            </a:lvl1pPr>
            <a:lvl2pPr marL="1088547" indent="0">
              <a:buNone/>
              <a:defRPr sz="4300">
                <a:solidFill>
                  <a:schemeClr val="tx1">
                    <a:tint val="75000"/>
                  </a:schemeClr>
                </a:solidFill>
              </a:defRPr>
            </a:lvl2pPr>
            <a:lvl3pPr marL="2177095" indent="0">
              <a:buNone/>
              <a:defRPr sz="3800">
                <a:solidFill>
                  <a:schemeClr val="tx1">
                    <a:tint val="75000"/>
                  </a:schemeClr>
                </a:solidFill>
              </a:defRPr>
            </a:lvl3pPr>
            <a:lvl4pPr marL="3265642" indent="0">
              <a:buNone/>
              <a:defRPr sz="3300">
                <a:solidFill>
                  <a:schemeClr val="tx1">
                    <a:tint val="75000"/>
                  </a:schemeClr>
                </a:solidFill>
              </a:defRPr>
            </a:lvl4pPr>
            <a:lvl5pPr marL="4354190" indent="0">
              <a:buNone/>
              <a:defRPr sz="3300">
                <a:solidFill>
                  <a:schemeClr val="tx1">
                    <a:tint val="75000"/>
                  </a:schemeClr>
                </a:solidFill>
              </a:defRPr>
            </a:lvl5pPr>
            <a:lvl6pPr marL="5442737" indent="0">
              <a:buNone/>
              <a:defRPr sz="3300">
                <a:solidFill>
                  <a:schemeClr val="tx1">
                    <a:tint val="75000"/>
                  </a:schemeClr>
                </a:solidFill>
              </a:defRPr>
            </a:lvl6pPr>
            <a:lvl7pPr marL="6531285" indent="0">
              <a:buNone/>
              <a:defRPr sz="3300">
                <a:solidFill>
                  <a:schemeClr val="tx1">
                    <a:tint val="75000"/>
                  </a:schemeClr>
                </a:solidFill>
              </a:defRPr>
            </a:lvl7pPr>
            <a:lvl8pPr marL="7619832" indent="0">
              <a:buNone/>
              <a:defRPr sz="3300">
                <a:solidFill>
                  <a:schemeClr val="tx1">
                    <a:tint val="75000"/>
                  </a:schemeClr>
                </a:solidFill>
              </a:defRPr>
            </a:lvl8pPr>
            <a:lvl9pPr marL="8708380" indent="0">
              <a:buNone/>
              <a:defRPr sz="33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F3C9E532-93C6-42EE-9EF0-CB85CA1817F7}" type="slidenum">
              <a:rPr lang="en-GB"/>
              <a:pPr>
                <a:defRPr/>
              </a:pPr>
              <a:t>‹#›</a:t>
            </a:fld>
            <a:endParaRPr lang="en-GB"/>
          </a:p>
        </p:txBody>
      </p:sp>
    </p:spTree>
    <p:extLst>
      <p:ext uri="{BB962C8B-B14F-4D97-AF65-F5344CB8AC3E}">
        <p14:creationId xmlns:p14="http://schemas.microsoft.com/office/powerpoint/2010/main" val="660573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3" name="Footer Placeholder 2"/>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Slide Number Placeholder 3"/>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AA36F0B6-6FA5-4035-A232-B88EE65BAA63}" type="slidenum">
              <a:rPr lang="en-GB"/>
              <a:pPr>
                <a:defRPr/>
              </a:pPr>
              <a:t>‹#›</a:t>
            </a:fld>
            <a:endParaRPr lang="en-GB"/>
          </a:p>
        </p:txBody>
      </p:sp>
    </p:spTree>
    <p:extLst>
      <p:ext uri="{BB962C8B-B14F-4D97-AF65-F5344CB8AC3E}">
        <p14:creationId xmlns:p14="http://schemas.microsoft.com/office/powerpoint/2010/main" val="25696293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7" y="546099"/>
            <a:ext cx="8022168" cy="2324102"/>
          </a:xfrm>
        </p:spPr>
        <p:txBody>
          <a:bodyPr anchor="b"/>
          <a:lstStyle>
            <a:lvl1pPr algn="l">
              <a:defRPr sz="4800" b="1"/>
            </a:lvl1pPr>
          </a:lstStyle>
          <a:p>
            <a:r>
              <a:rPr lang="en-US"/>
              <a:t>Click to edit Master title style</a:t>
            </a:r>
            <a:endParaRPr lang="en-GB"/>
          </a:p>
        </p:txBody>
      </p:sp>
      <p:sp>
        <p:nvSpPr>
          <p:cNvPr id="3" name="Content Placeholder 2"/>
          <p:cNvSpPr>
            <a:spLocks noGrp="1"/>
          </p:cNvSpPr>
          <p:nvPr>
            <p:ph idx="1"/>
          </p:nvPr>
        </p:nvSpPr>
        <p:spPr>
          <a:xfrm>
            <a:off x="9533467" y="546105"/>
            <a:ext cx="13631333" cy="11706226"/>
          </a:xfrm>
        </p:spPr>
        <p:txBody>
          <a:bodyPr/>
          <a:lstStyle>
            <a:lvl1pPr>
              <a:defRPr sz="7600"/>
            </a:lvl1pPr>
            <a:lvl2pPr>
              <a:defRPr sz="6700"/>
            </a:lvl2pPr>
            <a:lvl3pPr>
              <a:defRPr sz="570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19207" y="2870205"/>
            <a:ext cx="8022168" cy="93821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E43209E8-595E-4186-A434-1D06B1E39DCF}" type="slidenum">
              <a:rPr lang="en-GB"/>
              <a:pPr>
                <a:defRPr/>
              </a:pPr>
              <a:t>‹#›</a:t>
            </a:fld>
            <a:endParaRPr lang="en-GB"/>
          </a:p>
        </p:txBody>
      </p:sp>
    </p:spTree>
    <p:extLst>
      <p:ext uri="{BB962C8B-B14F-4D97-AF65-F5344CB8AC3E}">
        <p14:creationId xmlns:p14="http://schemas.microsoft.com/office/powerpoint/2010/main" val="13782714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435" y="9601201"/>
            <a:ext cx="14630400" cy="1133478"/>
          </a:xfrm>
        </p:spPr>
        <p:txBody>
          <a:bodyPr anchor="b"/>
          <a:lstStyle>
            <a:lvl1pPr algn="l">
              <a:defRPr sz="4800" b="1"/>
            </a:lvl1pPr>
          </a:lstStyle>
          <a:p>
            <a:r>
              <a:rPr lang="en-US"/>
              <a:t>Click to edit Master title style</a:t>
            </a:r>
            <a:endParaRPr lang="en-GB"/>
          </a:p>
        </p:txBody>
      </p:sp>
      <p:sp>
        <p:nvSpPr>
          <p:cNvPr id="3" name="Picture Placeholder 2"/>
          <p:cNvSpPr>
            <a:spLocks noGrp="1"/>
          </p:cNvSpPr>
          <p:nvPr>
            <p:ph type="pic" idx="1"/>
          </p:nvPr>
        </p:nvSpPr>
        <p:spPr>
          <a:xfrm>
            <a:off x="4779435" y="1225550"/>
            <a:ext cx="14630400" cy="8229600"/>
          </a:xfrm>
        </p:spPr>
        <p:txBody>
          <a:bodyPr rtlCol="0">
            <a:normAutofit/>
          </a:bodyPr>
          <a:lstStyle>
            <a:lvl1pPr marL="0" indent="0">
              <a:buNone/>
              <a:defRPr sz="7600"/>
            </a:lvl1pPr>
            <a:lvl2pPr marL="1088547" indent="0">
              <a:buNone/>
              <a:defRPr sz="6700"/>
            </a:lvl2pPr>
            <a:lvl3pPr marL="2177095" indent="0">
              <a:buNone/>
              <a:defRPr sz="5700"/>
            </a:lvl3pPr>
            <a:lvl4pPr marL="3265642" indent="0">
              <a:buNone/>
              <a:defRPr sz="4800"/>
            </a:lvl4pPr>
            <a:lvl5pPr marL="4354190" indent="0">
              <a:buNone/>
              <a:defRPr sz="4800"/>
            </a:lvl5pPr>
            <a:lvl6pPr marL="5442737" indent="0">
              <a:buNone/>
              <a:defRPr sz="4800"/>
            </a:lvl6pPr>
            <a:lvl7pPr marL="6531285" indent="0">
              <a:buNone/>
              <a:defRPr sz="4800"/>
            </a:lvl7pPr>
            <a:lvl8pPr marL="7619832" indent="0">
              <a:buNone/>
              <a:defRPr sz="4800"/>
            </a:lvl8pPr>
            <a:lvl9pPr marL="8708380" indent="0">
              <a:buNone/>
              <a:defRPr sz="48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4779435" y="10734677"/>
            <a:ext cx="14630400" cy="1609726"/>
          </a:xfrm>
        </p:spPr>
        <p:txBody>
          <a:bodyPr/>
          <a:lstStyle>
            <a:lvl1pPr marL="0" indent="0">
              <a:buNone/>
              <a:defRPr sz="3300"/>
            </a:lvl1pPr>
            <a:lvl2pPr marL="1088547" indent="0">
              <a:buNone/>
              <a:defRPr sz="2900"/>
            </a:lvl2pPr>
            <a:lvl3pPr marL="2177095" indent="0">
              <a:buNone/>
              <a:defRPr sz="2400"/>
            </a:lvl3pPr>
            <a:lvl4pPr marL="3265642" indent="0">
              <a:buNone/>
              <a:defRPr sz="2100"/>
            </a:lvl4pPr>
            <a:lvl5pPr marL="4354190" indent="0">
              <a:buNone/>
              <a:defRPr sz="2100"/>
            </a:lvl5pPr>
            <a:lvl6pPr marL="5442737" indent="0">
              <a:buNone/>
              <a:defRPr sz="2100"/>
            </a:lvl6pPr>
            <a:lvl7pPr marL="6531285" indent="0">
              <a:buNone/>
              <a:defRPr sz="2100"/>
            </a:lvl7pPr>
            <a:lvl8pPr marL="7619832" indent="0">
              <a:buNone/>
              <a:defRPr sz="2100"/>
            </a:lvl8pPr>
            <a:lvl9pPr marL="8708380" indent="0">
              <a:buNone/>
              <a:defRPr sz="2100"/>
            </a:lvl9pPr>
          </a:lstStyle>
          <a:p>
            <a:pPr lvl="0"/>
            <a:r>
              <a:rPr lang="en-US"/>
              <a:t>Click to edit Master text styles</a:t>
            </a:r>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397ACBDC-0206-48CE-AEF5-8D345790684D}" type="slidenum">
              <a:rPr lang="en-GB"/>
              <a:pPr>
                <a:defRPr/>
              </a:pPr>
              <a:t>‹#›</a:t>
            </a:fld>
            <a:endParaRPr lang="en-GB"/>
          </a:p>
        </p:txBody>
      </p:sp>
    </p:spTree>
    <p:extLst>
      <p:ext uri="{BB962C8B-B14F-4D97-AF65-F5344CB8AC3E}">
        <p14:creationId xmlns:p14="http://schemas.microsoft.com/office/powerpoint/2010/main" val="7033125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Bullet Column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solidFill>
                  <a:srgbClr val="000000"/>
                </a:solidFill>
              </a:defRPr>
            </a:pPr>
            <a:r>
              <a:rPr sz="10400">
                <a:solidFill>
                  <a:srgbClr val="74B3EA"/>
                </a:solidFill>
              </a:rPr>
              <a:t>Title Text</a:t>
            </a:r>
          </a:p>
        </p:txBody>
      </p:sp>
      <p:sp>
        <p:nvSpPr>
          <p:cNvPr id="25" name="Shape 25"/>
          <p:cNvSpPr>
            <a:spLocks noGrp="1"/>
          </p:cNvSpPr>
          <p:nvPr>
            <p:ph type="body" idx="1"/>
          </p:nvPr>
        </p:nvSpPr>
        <p:spPr>
          <a:prstGeom prst="rect">
            <a:avLst/>
          </a:prstGeom>
        </p:spPr>
        <p:txBody>
          <a:bodyPr/>
          <a:lstStyle/>
          <a:p>
            <a:pPr lvl="0">
              <a:defRPr sz="1800">
                <a:solidFill>
                  <a:srgbClr val="000000"/>
                </a:solidFill>
              </a:defRPr>
            </a:pPr>
            <a:r>
              <a:rPr sz="3000" dirty="0">
                <a:solidFill>
                  <a:srgbClr val="666666"/>
                </a:solidFill>
              </a:rPr>
              <a:t>Body Level One</a:t>
            </a:r>
          </a:p>
          <a:p>
            <a:pPr lvl="1">
              <a:defRPr sz="1800">
                <a:solidFill>
                  <a:srgbClr val="000000"/>
                </a:solidFill>
              </a:defRPr>
            </a:pPr>
            <a:r>
              <a:rPr sz="3000" dirty="0">
                <a:solidFill>
                  <a:srgbClr val="666666"/>
                </a:solidFill>
              </a:rPr>
              <a:t>Body Level Two</a:t>
            </a:r>
          </a:p>
          <a:p>
            <a:pPr lvl="2">
              <a:defRPr sz="1800">
                <a:solidFill>
                  <a:srgbClr val="000000"/>
                </a:solidFill>
              </a:defRPr>
            </a:pPr>
            <a:r>
              <a:rPr sz="3000" dirty="0">
                <a:solidFill>
                  <a:srgbClr val="666666"/>
                </a:solidFill>
              </a:rPr>
              <a:t>Body Level Three</a:t>
            </a:r>
          </a:p>
          <a:p>
            <a:pPr lvl="3">
              <a:defRPr sz="1800">
                <a:solidFill>
                  <a:srgbClr val="000000"/>
                </a:solidFill>
              </a:defRPr>
            </a:pPr>
            <a:r>
              <a:rPr sz="3000" dirty="0">
                <a:solidFill>
                  <a:srgbClr val="666666"/>
                </a:solidFill>
              </a:rPr>
              <a:t>Body Level Four</a:t>
            </a:r>
          </a:p>
          <a:p>
            <a:pPr lvl="4">
              <a:defRPr sz="1800">
                <a:solidFill>
                  <a:srgbClr val="000000"/>
                </a:solidFill>
              </a:defRPr>
            </a:pPr>
            <a:r>
              <a:rPr sz="3000" dirty="0">
                <a:solidFill>
                  <a:srgbClr val="666666"/>
                </a:solidFill>
              </a:rPr>
              <a:t>Body Level Five</a:t>
            </a:r>
          </a:p>
        </p:txBody>
      </p:sp>
    </p:spTree>
    <p:extLst>
      <p:ext uri="{BB962C8B-B14F-4D97-AF65-F5344CB8AC3E}">
        <p14:creationId xmlns:p14="http://schemas.microsoft.com/office/powerpoint/2010/main" val="83790474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12395200" y="3200403"/>
            <a:ext cx="10769600" cy="9051926"/>
          </a:xfrm>
        </p:spPr>
        <p:txBody>
          <a:bodyPr>
            <a:normAutofit/>
          </a:bodyPr>
          <a:lstStyle>
            <a:lvl1pPr>
              <a:defRPr sz="5700"/>
            </a:lvl1pPr>
            <a:lvl2pPr>
              <a:defRPr sz="5700"/>
            </a:lvl2pPr>
            <a:lvl3pPr>
              <a:defRPr sz="5700"/>
            </a:lvl3pPr>
            <a:lvl4pPr>
              <a:defRPr sz="5700"/>
            </a:lvl4pPr>
            <a:lvl5pPr>
              <a:defRPr sz="5700"/>
            </a:lvl5pPr>
            <a:lvl6pPr>
              <a:defRPr sz="4300"/>
            </a:lvl6pPr>
            <a:lvl7pPr>
              <a:defRPr sz="4300"/>
            </a:lvl7pPr>
            <a:lvl8pPr>
              <a:defRPr sz="4300"/>
            </a:lvl8pPr>
            <a:lvl9pPr>
              <a:defRPr sz="4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6" name="Footer Placeholder 5"/>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7" name="Slide Number Placeholder 6"/>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529DDE30-C205-4804-AC50-15B72B2D29BD}" type="slidenum">
              <a:rPr lang="en-GB"/>
              <a:pPr>
                <a:defRPr/>
              </a:pPr>
              <a:t>‹#›</a:t>
            </a:fld>
            <a:endParaRPr lang="en-GB"/>
          </a:p>
        </p:txBody>
      </p:sp>
    </p:spTree>
    <p:extLst>
      <p:ext uri="{BB962C8B-B14F-4D97-AF65-F5344CB8AC3E}">
        <p14:creationId xmlns:p14="http://schemas.microsoft.com/office/powerpoint/2010/main" val="1076689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219200" y="3070227"/>
            <a:ext cx="10773835"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a:t>Click to edit Master text styles</a:t>
            </a:r>
          </a:p>
        </p:txBody>
      </p:sp>
      <p:sp>
        <p:nvSpPr>
          <p:cNvPr id="4" name="Content Placeholder 3"/>
          <p:cNvSpPr>
            <a:spLocks noGrp="1"/>
          </p:cNvSpPr>
          <p:nvPr>
            <p:ph sz="half" idx="2"/>
          </p:nvPr>
        </p:nvSpPr>
        <p:spPr>
          <a:xfrm>
            <a:off x="1219200" y="4349750"/>
            <a:ext cx="10773835"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12386740" y="3070227"/>
            <a:ext cx="10778067" cy="1279526"/>
          </a:xfrm>
        </p:spPr>
        <p:txBody>
          <a:bodyPr anchor="b"/>
          <a:lstStyle>
            <a:lvl1pPr marL="0" indent="0">
              <a:buNone/>
              <a:defRPr sz="5700" b="1"/>
            </a:lvl1pPr>
            <a:lvl2pPr marL="1088547" indent="0">
              <a:buNone/>
              <a:defRPr sz="4800" b="1"/>
            </a:lvl2pPr>
            <a:lvl3pPr marL="2177095" indent="0">
              <a:buNone/>
              <a:defRPr sz="4300" b="1"/>
            </a:lvl3pPr>
            <a:lvl4pPr marL="3265642" indent="0">
              <a:buNone/>
              <a:defRPr sz="3800" b="1"/>
            </a:lvl4pPr>
            <a:lvl5pPr marL="4354190" indent="0">
              <a:buNone/>
              <a:defRPr sz="3800" b="1"/>
            </a:lvl5pPr>
            <a:lvl6pPr marL="5442737" indent="0">
              <a:buNone/>
              <a:defRPr sz="3800" b="1"/>
            </a:lvl6pPr>
            <a:lvl7pPr marL="6531285" indent="0">
              <a:buNone/>
              <a:defRPr sz="3800" b="1"/>
            </a:lvl7pPr>
            <a:lvl8pPr marL="7619832" indent="0">
              <a:buNone/>
              <a:defRPr sz="3800" b="1"/>
            </a:lvl8pPr>
            <a:lvl9pPr marL="8708380" indent="0">
              <a:buNone/>
              <a:defRPr sz="3800" b="1"/>
            </a:lvl9pPr>
          </a:lstStyle>
          <a:p>
            <a:pPr lvl="0"/>
            <a:r>
              <a:rPr lang="en-US"/>
              <a:t>Click to edit Master text styles</a:t>
            </a:r>
          </a:p>
        </p:txBody>
      </p:sp>
      <p:sp>
        <p:nvSpPr>
          <p:cNvPr id="6" name="Content Placeholder 5"/>
          <p:cNvSpPr>
            <a:spLocks noGrp="1"/>
          </p:cNvSpPr>
          <p:nvPr>
            <p:ph sz="quarter" idx="4"/>
          </p:nvPr>
        </p:nvSpPr>
        <p:spPr>
          <a:xfrm>
            <a:off x="12386740" y="4349750"/>
            <a:ext cx="10778067" cy="7902576"/>
          </a:xfrm>
        </p:spPr>
        <p:txBody>
          <a:bodyPr/>
          <a:lstStyle>
            <a:lvl1pPr>
              <a:defRPr sz="5700"/>
            </a:lvl1pPr>
            <a:lvl2pPr>
              <a:defRPr sz="48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8" name="Footer Placeholder 7"/>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9" name="Slide Number Placeholder 8"/>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DFDDA778-437E-44D3-87B7-B88DE03D1B59}" type="slidenum">
              <a:rPr lang="en-GB"/>
              <a:pPr>
                <a:defRPr/>
              </a:pPr>
              <a:t>‹#›</a:t>
            </a:fld>
            <a:endParaRPr lang="en-GB"/>
          </a:p>
        </p:txBody>
      </p:sp>
    </p:spTree>
    <p:extLst>
      <p:ext uri="{BB962C8B-B14F-4D97-AF65-F5344CB8AC3E}">
        <p14:creationId xmlns:p14="http://schemas.microsoft.com/office/powerpoint/2010/main" val="2495918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Footer Placeholder 3"/>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5" name="Slide Number Placeholder 4"/>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888A2C5F-E501-44EE-AE5F-8D6A82400650}" type="slidenum">
              <a:rPr lang="en-GB"/>
              <a:pPr>
                <a:defRPr/>
              </a:pPr>
              <a:t>‹#›</a:t>
            </a:fld>
            <a:endParaRPr lang="en-GB"/>
          </a:p>
        </p:txBody>
      </p:sp>
    </p:spTree>
    <p:extLst>
      <p:ext uri="{BB962C8B-B14F-4D97-AF65-F5344CB8AC3E}">
        <p14:creationId xmlns:p14="http://schemas.microsoft.com/office/powerpoint/2010/main" val="3748833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19200" y="12712703"/>
            <a:ext cx="5689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3" name="Footer Placeholder 2"/>
          <p:cNvSpPr>
            <a:spLocks noGrp="1"/>
          </p:cNvSpPr>
          <p:nvPr>
            <p:ph type="ftr" sz="quarter" idx="11"/>
          </p:nvPr>
        </p:nvSpPr>
        <p:spPr>
          <a:xfrm>
            <a:off x="8331200" y="12712703"/>
            <a:ext cx="7721600" cy="730250"/>
          </a:xfrm>
          <a:prstGeom prst="rect">
            <a:avLst/>
          </a:prstGeom>
        </p:spPr>
        <p:txBody>
          <a:bodyPr vert="horz" wrap="square" lIns="217709" tIns="108855" rIns="217709" bIns="108855" numCol="1" anchor="t" anchorCtr="0" compatLnSpc="1">
            <a:prstTxWarp prst="textNoShape">
              <a:avLst/>
            </a:prstTxWarp>
          </a:bodyPr>
          <a:lstStyle>
            <a:lvl1pPr>
              <a:defRPr smtClean="0"/>
            </a:lvl1pPr>
          </a:lstStyle>
          <a:p>
            <a:pPr>
              <a:defRPr/>
            </a:pPr>
            <a:endParaRPr lang="en-GB"/>
          </a:p>
        </p:txBody>
      </p:sp>
      <p:sp>
        <p:nvSpPr>
          <p:cNvPr id="4" name="Slide Number Placeholder 3"/>
          <p:cNvSpPr>
            <a:spLocks noGrp="1"/>
          </p:cNvSpPr>
          <p:nvPr>
            <p:ph type="sldNum" sz="quarter" idx="12"/>
          </p:nvPr>
        </p:nvSpPr>
        <p:spPr>
          <a:xfrm>
            <a:off x="21697950" y="13372529"/>
            <a:ext cx="2305050" cy="295849"/>
          </a:xfrm>
          <a:prstGeom prst="rect">
            <a:avLst/>
          </a:prstGeom>
        </p:spPr>
        <p:txBody>
          <a:bodyPr/>
          <a:lstStyle>
            <a:lvl1pPr>
              <a:defRPr smtClean="0"/>
            </a:lvl1pPr>
          </a:lstStyle>
          <a:p>
            <a:pPr>
              <a:defRPr/>
            </a:pPr>
            <a:fld id="{AA36F0B6-6FA5-4035-A232-B88EE65BAA63}" type="slidenum">
              <a:rPr lang="en-GB"/>
              <a:pPr>
                <a:defRPr/>
              </a:pPr>
              <a:t>‹#›</a:t>
            </a:fld>
            <a:endParaRPr lang="en-GB"/>
          </a:p>
        </p:txBody>
      </p:sp>
    </p:spTree>
    <p:extLst>
      <p:ext uri="{BB962C8B-B14F-4D97-AF65-F5344CB8AC3E}">
        <p14:creationId xmlns:p14="http://schemas.microsoft.com/office/powerpoint/2010/main" val="3260540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9.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2.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9.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2.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9.pn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4.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5.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2.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9" descr="footer-purple.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0" y="13266713"/>
            <a:ext cx="24384000" cy="44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4"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a:t>Click to edit Master title style</a:t>
            </a:r>
            <a:endParaRPr lang="en-GB"/>
          </a:p>
        </p:txBody>
      </p:sp>
      <p:sp>
        <p:nvSpPr>
          <p:cNvPr id="1028" name="Text Placeholder 2"/>
          <p:cNvSpPr>
            <a:spLocks noGrp="1"/>
          </p:cNvSpPr>
          <p:nvPr>
            <p:ph type="body" idx="1"/>
          </p:nvPr>
        </p:nvSpPr>
        <p:spPr bwMode="auto">
          <a:xfrm>
            <a:off x="808575"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a:t>
            </a:r>
          </a:p>
          <a:p>
            <a:pPr lvl="1"/>
            <a:r>
              <a:rPr lang="en-US"/>
              <a:t>Second level. </a:t>
            </a:r>
          </a:p>
          <a:p>
            <a:pPr lvl="2"/>
            <a:r>
              <a:rPr lang="en-US"/>
              <a:t>Third level</a:t>
            </a:r>
          </a:p>
          <a:p>
            <a:pPr lvl="3"/>
            <a:r>
              <a:rPr lang="en-US"/>
              <a:t>Fourth level</a:t>
            </a:r>
          </a:p>
          <a:p>
            <a:pPr lvl="4"/>
            <a:r>
              <a:rPr lang="en-US"/>
              <a:t>Fifth level</a:t>
            </a:r>
            <a:endParaRPr lang="en-GB"/>
          </a:p>
        </p:txBody>
      </p:sp>
      <p:pic>
        <p:nvPicPr>
          <p:cNvPr id="1030" name="Picture 13" descr="footer-logo.png"/>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800107" y="1334511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402800" y="13331035"/>
            <a:ext cx="1562100" cy="367921"/>
          </a:xfrm>
          <a:prstGeom prst="rect">
            <a:avLst/>
          </a:prstGeom>
          <a:noFill/>
        </p:spPr>
        <p:txBody>
          <a:bodyPr wrap="square" rtlCol="0">
            <a:spAutoFit/>
          </a:bodyPr>
          <a:lstStyle/>
          <a:p>
            <a:pPr algn="r"/>
            <a:fld id="{415C431E-E1B2-4E08-8867-050D0B28F338}" type="slidenum">
              <a:rPr lang="en-GB" sz="2500" baseline="0" smtClean="0">
                <a:solidFill>
                  <a:schemeClr val="bg1">
                    <a:lumMod val="75000"/>
                  </a:schemeClr>
                </a:solidFill>
              </a:rPr>
              <a:pPr algn="r"/>
              <a:t>‹#›</a:t>
            </a:fld>
            <a:endParaRPr lang="en-GB" sz="2500" baseline="0"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rtl="0" eaLnBrk="1" fontAlgn="base" hangingPunct="1">
        <a:spcBef>
          <a:spcPct val="0"/>
        </a:spcBef>
        <a:spcAft>
          <a:spcPct val="0"/>
        </a:spcAft>
        <a:defRPr sz="6700" b="1" kern="1200" spc="-238">
          <a:solidFill>
            <a:srgbClr val="8544B9"/>
          </a:solidFill>
          <a:latin typeface="+mj-lt"/>
          <a:ea typeface="ＭＳ Ｐゴシック" charset="-128"/>
          <a:cs typeface="+mj-cs"/>
        </a:defRPr>
      </a:lvl1pPr>
      <a:lvl2pPr algn="l" rtl="0" eaLnBrk="1" fontAlgn="base" hangingPunct="1">
        <a:spcBef>
          <a:spcPct val="0"/>
        </a:spcBef>
        <a:spcAft>
          <a:spcPct val="0"/>
        </a:spcAft>
        <a:defRPr sz="6700" b="1">
          <a:solidFill>
            <a:srgbClr val="8544B9"/>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8544B9"/>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8544B9"/>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8544B9"/>
          </a:solidFill>
          <a:latin typeface="Trebuchet MS" pitchFamily="34" charset="0"/>
          <a:ea typeface="ＭＳ Ｐゴシック" charset="-128"/>
        </a:defRPr>
      </a:lvl5pPr>
      <a:lvl6pPr marL="1088547" algn="l" rtl="0" eaLnBrk="1" fontAlgn="base" hangingPunct="1">
        <a:spcBef>
          <a:spcPct val="0"/>
        </a:spcBef>
        <a:spcAft>
          <a:spcPct val="0"/>
        </a:spcAft>
        <a:defRPr sz="6700" b="1">
          <a:solidFill>
            <a:srgbClr val="8544B9"/>
          </a:solidFill>
          <a:latin typeface="Trebuchet MS" pitchFamily="34" charset="0"/>
        </a:defRPr>
      </a:lvl6pPr>
      <a:lvl7pPr marL="2177095" algn="l" rtl="0" eaLnBrk="1" fontAlgn="base" hangingPunct="1">
        <a:spcBef>
          <a:spcPct val="0"/>
        </a:spcBef>
        <a:spcAft>
          <a:spcPct val="0"/>
        </a:spcAft>
        <a:defRPr sz="6700" b="1">
          <a:solidFill>
            <a:srgbClr val="8544B9"/>
          </a:solidFill>
          <a:latin typeface="Trebuchet MS" pitchFamily="34" charset="0"/>
        </a:defRPr>
      </a:lvl7pPr>
      <a:lvl8pPr marL="3265642" algn="l" rtl="0" eaLnBrk="1" fontAlgn="base" hangingPunct="1">
        <a:spcBef>
          <a:spcPct val="0"/>
        </a:spcBef>
        <a:spcAft>
          <a:spcPct val="0"/>
        </a:spcAft>
        <a:defRPr sz="6700" b="1">
          <a:solidFill>
            <a:srgbClr val="8544B9"/>
          </a:solidFill>
          <a:latin typeface="Trebuchet MS" pitchFamily="34" charset="0"/>
        </a:defRPr>
      </a:lvl8pPr>
      <a:lvl9pPr marL="4354190" algn="l" rtl="0" eaLnBrk="1" fontAlgn="base" hangingPunct="1">
        <a:spcBef>
          <a:spcPct val="0"/>
        </a:spcBef>
        <a:spcAft>
          <a:spcPct val="0"/>
        </a:spcAft>
        <a:defRPr sz="6700" b="1">
          <a:solidFill>
            <a:srgbClr val="8544B9"/>
          </a:solidFill>
          <a:latin typeface="Trebuchet MS" pitchFamily="34" charset="0"/>
        </a:defRPr>
      </a:lvl9pPr>
    </p:titleStyle>
    <p:body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95" rtl="0" eaLnBrk="1" latinLnBrk="0" hangingPunct="1">
        <a:defRPr sz="4300" kern="1200">
          <a:solidFill>
            <a:schemeClr val="tx1"/>
          </a:solidFill>
          <a:latin typeface="+mn-lt"/>
          <a:ea typeface="+mn-ea"/>
          <a:cs typeface="+mn-cs"/>
        </a:defRPr>
      </a:lvl1pPr>
      <a:lvl2pPr marL="1088547" algn="l" defTabSz="2177095" rtl="0" eaLnBrk="1" latinLnBrk="0" hangingPunct="1">
        <a:defRPr sz="4300" kern="1200">
          <a:solidFill>
            <a:schemeClr val="tx1"/>
          </a:solidFill>
          <a:latin typeface="+mn-lt"/>
          <a:ea typeface="+mn-ea"/>
          <a:cs typeface="+mn-cs"/>
        </a:defRPr>
      </a:lvl2pPr>
      <a:lvl3pPr marL="2177095" algn="l" defTabSz="2177095" rtl="0" eaLnBrk="1" latinLnBrk="0" hangingPunct="1">
        <a:defRPr sz="4300" kern="1200">
          <a:solidFill>
            <a:schemeClr val="tx1"/>
          </a:solidFill>
          <a:latin typeface="+mn-lt"/>
          <a:ea typeface="+mn-ea"/>
          <a:cs typeface="+mn-cs"/>
        </a:defRPr>
      </a:lvl3pPr>
      <a:lvl4pPr marL="3265642" algn="l" defTabSz="2177095" rtl="0" eaLnBrk="1" latinLnBrk="0" hangingPunct="1">
        <a:defRPr sz="4300" kern="1200">
          <a:solidFill>
            <a:schemeClr val="tx1"/>
          </a:solidFill>
          <a:latin typeface="+mn-lt"/>
          <a:ea typeface="+mn-ea"/>
          <a:cs typeface="+mn-cs"/>
        </a:defRPr>
      </a:lvl4pPr>
      <a:lvl5pPr marL="4354190" algn="l" defTabSz="2177095" rtl="0" eaLnBrk="1" latinLnBrk="0" hangingPunct="1">
        <a:defRPr sz="4300" kern="1200">
          <a:solidFill>
            <a:schemeClr val="tx1"/>
          </a:solidFill>
          <a:latin typeface="+mn-lt"/>
          <a:ea typeface="+mn-ea"/>
          <a:cs typeface="+mn-cs"/>
        </a:defRPr>
      </a:lvl5pPr>
      <a:lvl6pPr marL="5442737" algn="l" defTabSz="2177095" rtl="0" eaLnBrk="1" latinLnBrk="0" hangingPunct="1">
        <a:defRPr sz="4300" kern="1200">
          <a:solidFill>
            <a:schemeClr val="tx1"/>
          </a:solidFill>
          <a:latin typeface="+mn-lt"/>
          <a:ea typeface="+mn-ea"/>
          <a:cs typeface="+mn-cs"/>
        </a:defRPr>
      </a:lvl6pPr>
      <a:lvl7pPr marL="6531285" algn="l" defTabSz="2177095" rtl="0" eaLnBrk="1" latinLnBrk="0" hangingPunct="1">
        <a:defRPr sz="4300" kern="1200">
          <a:solidFill>
            <a:schemeClr val="tx1"/>
          </a:solidFill>
          <a:latin typeface="+mn-lt"/>
          <a:ea typeface="+mn-ea"/>
          <a:cs typeface="+mn-cs"/>
        </a:defRPr>
      </a:lvl7pPr>
      <a:lvl8pPr marL="7619832" algn="l" defTabSz="2177095" rtl="0" eaLnBrk="1" latinLnBrk="0" hangingPunct="1">
        <a:defRPr sz="4300" kern="1200">
          <a:solidFill>
            <a:schemeClr val="tx1"/>
          </a:solidFill>
          <a:latin typeface="+mn-lt"/>
          <a:ea typeface="+mn-ea"/>
          <a:cs typeface="+mn-cs"/>
        </a:defRPr>
      </a:lvl8pPr>
      <a:lvl9pPr marL="8708380" algn="l" defTabSz="2177095" rtl="0" eaLnBrk="1" latinLnBrk="0" hangingPunct="1">
        <a:defRPr sz="4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2">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a:t>Click to edit Master title style</a:t>
            </a:r>
            <a:endParaRPr lang="en-GB"/>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13" descr="footer-logo.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baseline="0" smtClean="0">
                <a:solidFill>
                  <a:schemeClr val="bg1">
                    <a:lumMod val="75000"/>
                  </a:schemeClr>
                </a:solidFill>
              </a:rPr>
              <a:pPr algn="r"/>
              <a:t>‹#›</a:t>
            </a:fld>
            <a:endParaRPr lang="en-GB" sz="2500" baseline="0" dirty="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40" r:id="rId10"/>
  </p:sldLayoutIdLst>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2">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a:t>Click to edit Master title style</a:t>
            </a:r>
            <a:endParaRPr lang="en-GB"/>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13" descr="footer-logo.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70413248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Lst>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footer-aqua.png"/>
          <p:cNvPicPr>
            <a:picLocks/>
          </p:cNvPicPr>
          <p:nvPr/>
        </p:nvPicPr>
        <p:blipFill>
          <a:blip r:embed="rId12">
            <a:extLst>
              <a:ext uri="{28A0092B-C50C-407E-A947-70E740481C1C}">
                <a14:useLocalDpi xmlns:a14="http://schemas.microsoft.com/office/drawing/2010/main"/>
              </a:ext>
            </a:extLst>
          </a:blip>
          <a:srcRect/>
          <a:stretch>
            <a:fillRect/>
          </a:stretch>
        </p:blipFill>
        <p:spPr bwMode="auto">
          <a:xfrm>
            <a:off x="0" y="13288231"/>
            <a:ext cx="24384000" cy="4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6"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a:t>Click to edit Master title style</a:t>
            </a:r>
            <a:endParaRPr lang="en-GB"/>
          </a:p>
        </p:txBody>
      </p:sp>
      <p:sp>
        <p:nvSpPr>
          <p:cNvPr id="2052" name="Text Placeholder 2"/>
          <p:cNvSpPr>
            <a:spLocks noGrp="1"/>
          </p:cNvSpPr>
          <p:nvPr>
            <p:ph type="body" idx="1"/>
          </p:nvPr>
        </p:nvSpPr>
        <p:spPr bwMode="auto">
          <a:xfrm>
            <a:off x="808577"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13" descr="footer-logo.png"/>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800107" y="1336416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402800" y="132929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14325180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Lst>
  <p:hf hdr="0" ftr="0" dt="0"/>
  <p:txStyles>
    <p:titleStyle>
      <a:lvl1pPr algn="l" rtl="0" eaLnBrk="1" fontAlgn="base" hangingPunct="1">
        <a:spcBef>
          <a:spcPct val="0"/>
        </a:spcBef>
        <a:spcAft>
          <a:spcPct val="0"/>
        </a:spcAft>
        <a:defRPr sz="6700" b="1" kern="1200" spc="-238">
          <a:solidFill>
            <a:srgbClr val="00B6A7"/>
          </a:solidFill>
          <a:latin typeface="+mj-lt"/>
          <a:ea typeface="ＭＳ Ｐゴシック" charset="-128"/>
          <a:cs typeface="+mj-cs"/>
        </a:defRPr>
      </a:lvl1pPr>
      <a:lvl2pPr algn="l" rtl="0" eaLnBrk="1" fontAlgn="base" hangingPunct="1">
        <a:spcBef>
          <a:spcPct val="0"/>
        </a:spcBef>
        <a:spcAft>
          <a:spcPct val="0"/>
        </a:spcAft>
        <a:defRPr sz="6700" b="1">
          <a:solidFill>
            <a:srgbClr val="00B6A7"/>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00B6A7"/>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00B6A7"/>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00B6A7"/>
          </a:solidFill>
          <a:latin typeface="Trebuchet MS" pitchFamily="34" charset="0"/>
          <a:ea typeface="ＭＳ Ｐゴシック" charset="-128"/>
        </a:defRPr>
      </a:lvl5pPr>
      <a:lvl6pPr marL="1088524" algn="l" rtl="0" eaLnBrk="1" fontAlgn="base" hangingPunct="1">
        <a:spcBef>
          <a:spcPct val="0"/>
        </a:spcBef>
        <a:spcAft>
          <a:spcPct val="0"/>
        </a:spcAft>
        <a:defRPr sz="6700" b="1">
          <a:solidFill>
            <a:srgbClr val="00B6A7"/>
          </a:solidFill>
          <a:latin typeface="Trebuchet MS" pitchFamily="34" charset="0"/>
        </a:defRPr>
      </a:lvl6pPr>
      <a:lvl7pPr marL="2177047" algn="l" rtl="0" eaLnBrk="1" fontAlgn="base" hangingPunct="1">
        <a:spcBef>
          <a:spcPct val="0"/>
        </a:spcBef>
        <a:spcAft>
          <a:spcPct val="0"/>
        </a:spcAft>
        <a:defRPr sz="6700" b="1">
          <a:solidFill>
            <a:srgbClr val="00B6A7"/>
          </a:solidFill>
          <a:latin typeface="Trebuchet MS" pitchFamily="34" charset="0"/>
        </a:defRPr>
      </a:lvl7pPr>
      <a:lvl8pPr marL="3265571" algn="l" rtl="0" eaLnBrk="1" fontAlgn="base" hangingPunct="1">
        <a:spcBef>
          <a:spcPct val="0"/>
        </a:spcBef>
        <a:spcAft>
          <a:spcPct val="0"/>
        </a:spcAft>
        <a:defRPr sz="6700" b="1">
          <a:solidFill>
            <a:srgbClr val="00B6A7"/>
          </a:solidFill>
          <a:latin typeface="Trebuchet MS" pitchFamily="34" charset="0"/>
        </a:defRPr>
      </a:lvl8pPr>
      <a:lvl9pPr marL="4354095" algn="l" rtl="0" eaLnBrk="1" fontAlgn="base" hangingPunct="1">
        <a:spcBef>
          <a:spcPct val="0"/>
        </a:spcBef>
        <a:spcAft>
          <a:spcPct val="0"/>
        </a:spcAft>
        <a:defRPr sz="6700" b="1">
          <a:solidFill>
            <a:srgbClr val="00B6A7"/>
          </a:solidFill>
          <a:latin typeface="Trebuchet MS" pitchFamily="34" charset="0"/>
        </a:defRPr>
      </a:lvl9pPr>
    </p:titleStyle>
    <p:bodyStyle>
      <a:lvl1pPr marL="634972" indent="-634972" algn="l" rtl="0" eaLnBrk="1" fontAlgn="base" hangingPunct="1">
        <a:spcBef>
          <a:spcPts val="3571"/>
        </a:spcBef>
        <a:spcAft>
          <a:spcPct val="0"/>
        </a:spcAft>
        <a:buClr>
          <a:srgbClr val="00B6A7"/>
        </a:buClr>
        <a:buFont typeface="Wingdings" charset="2"/>
        <a:buChar char="§"/>
        <a:defRPr sz="5700" kern="1200">
          <a:solidFill>
            <a:schemeClr val="tx1"/>
          </a:solidFill>
          <a:latin typeface="Arial" pitchFamily="34" charset="0"/>
          <a:ea typeface="Arial" charset="0"/>
          <a:cs typeface="Arial" pitchFamily="34" charset="0"/>
        </a:defRPr>
      </a:lvl1pPr>
      <a:lvl2pPr marL="128128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2pPr>
      <a:lvl3pPr marL="1920034"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3pPr>
      <a:lvl4pPr marL="2551227"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4pPr>
      <a:lvl5pPr marL="3201318" indent="-642531" algn="l" rtl="0" eaLnBrk="1" fontAlgn="base" hangingPunct="1">
        <a:spcBef>
          <a:spcPts val="1429"/>
        </a:spcBef>
        <a:spcAft>
          <a:spcPct val="0"/>
        </a:spcAft>
        <a:buClr>
          <a:srgbClr val="00B6A7"/>
        </a:buClr>
        <a:buFont typeface="Arial" charset="0"/>
        <a:buChar char="•"/>
        <a:defRPr sz="5700" kern="1200">
          <a:solidFill>
            <a:schemeClr val="tx1"/>
          </a:solidFill>
          <a:latin typeface="Arial" pitchFamily="34" charset="0"/>
          <a:ea typeface="Arial" charset="0"/>
          <a:cs typeface="Arial" pitchFamily="34" charset="0"/>
        </a:defRPr>
      </a:lvl5pPr>
      <a:lvl6pPr marL="5986880"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404"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3928"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451" indent="-544262" algn="l" defTabSz="2177047"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47" rtl="0" eaLnBrk="1" latinLnBrk="0" hangingPunct="1">
        <a:defRPr sz="4300" kern="1200">
          <a:solidFill>
            <a:schemeClr val="tx1"/>
          </a:solidFill>
          <a:latin typeface="+mn-lt"/>
          <a:ea typeface="+mn-ea"/>
          <a:cs typeface="+mn-cs"/>
        </a:defRPr>
      </a:lvl1pPr>
      <a:lvl2pPr marL="1088524" algn="l" defTabSz="2177047" rtl="0" eaLnBrk="1" latinLnBrk="0" hangingPunct="1">
        <a:defRPr sz="4300" kern="1200">
          <a:solidFill>
            <a:schemeClr val="tx1"/>
          </a:solidFill>
          <a:latin typeface="+mn-lt"/>
          <a:ea typeface="+mn-ea"/>
          <a:cs typeface="+mn-cs"/>
        </a:defRPr>
      </a:lvl2pPr>
      <a:lvl3pPr marL="2177047" algn="l" defTabSz="2177047" rtl="0" eaLnBrk="1" latinLnBrk="0" hangingPunct="1">
        <a:defRPr sz="4300" kern="1200">
          <a:solidFill>
            <a:schemeClr val="tx1"/>
          </a:solidFill>
          <a:latin typeface="+mn-lt"/>
          <a:ea typeface="+mn-ea"/>
          <a:cs typeface="+mn-cs"/>
        </a:defRPr>
      </a:lvl3pPr>
      <a:lvl4pPr marL="3265571" algn="l" defTabSz="2177047" rtl="0" eaLnBrk="1" latinLnBrk="0" hangingPunct="1">
        <a:defRPr sz="4300" kern="1200">
          <a:solidFill>
            <a:schemeClr val="tx1"/>
          </a:solidFill>
          <a:latin typeface="+mn-lt"/>
          <a:ea typeface="+mn-ea"/>
          <a:cs typeface="+mn-cs"/>
        </a:defRPr>
      </a:lvl4pPr>
      <a:lvl5pPr marL="4354095" algn="l" defTabSz="2177047" rtl="0" eaLnBrk="1" latinLnBrk="0" hangingPunct="1">
        <a:defRPr sz="4300" kern="1200">
          <a:solidFill>
            <a:schemeClr val="tx1"/>
          </a:solidFill>
          <a:latin typeface="+mn-lt"/>
          <a:ea typeface="+mn-ea"/>
          <a:cs typeface="+mn-cs"/>
        </a:defRPr>
      </a:lvl5pPr>
      <a:lvl6pPr marL="5442618" algn="l" defTabSz="2177047" rtl="0" eaLnBrk="1" latinLnBrk="0" hangingPunct="1">
        <a:defRPr sz="4300" kern="1200">
          <a:solidFill>
            <a:schemeClr val="tx1"/>
          </a:solidFill>
          <a:latin typeface="+mn-lt"/>
          <a:ea typeface="+mn-ea"/>
          <a:cs typeface="+mn-cs"/>
        </a:defRPr>
      </a:lvl6pPr>
      <a:lvl7pPr marL="6531142" algn="l" defTabSz="2177047" rtl="0" eaLnBrk="1" latinLnBrk="0" hangingPunct="1">
        <a:defRPr sz="4300" kern="1200">
          <a:solidFill>
            <a:schemeClr val="tx1"/>
          </a:solidFill>
          <a:latin typeface="+mn-lt"/>
          <a:ea typeface="+mn-ea"/>
          <a:cs typeface="+mn-cs"/>
        </a:defRPr>
      </a:lvl7pPr>
      <a:lvl8pPr marL="7619663" algn="l" defTabSz="2177047" rtl="0" eaLnBrk="1" latinLnBrk="0" hangingPunct="1">
        <a:defRPr sz="4300" kern="1200">
          <a:solidFill>
            <a:schemeClr val="tx1"/>
          </a:solidFill>
          <a:latin typeface="+mn-lt"/>
          <a:ea typeface="+mn-ea"/>
          <a:cs typeface="+mn-cs"/>
        </a:defRPr>
      </a:lvl8pPr>
      <a:lvl9pPr marL="8708189" algn="l" defTabSz="2177047" rtl="0" eaLnBrk="1" latinLnBrk="0" hangingPunct="1">
        <a:defRPr sz="4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9" descr="footer-purple.png"/>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0" y="13266713"/>
            <a:ext cx="24384000" cy="44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770474" y="428628"/>
            <a:ext cx="22851533" cy="1143000"/>
          </a:xfrm>
          <a:prstGeom prst="rect">
            <a:avLst/>
          </a:prstGeom>
        </p:spPr>
        <p:txBody>
          <a:bodyPr vert="horz" wrap="square" lIns="0" tIns="0" rIns="0" bIns="0" numCol="1" anchor="t" anchorCtr="0" compatLnSpc="1">
            <a:prstTxWarp prst="textNoShape">
              <a:avLst/>
            </a:prstTxWarp>
            <a:normAutofit/>
          </a:bodyPr>
          <a:lstStyle/>
          <a:p>
            <a:pPr lvl="0"/>
            <a:r>
              <a:rPr lang="en-US"/>
              <a:t>Click to edit Master title style</a:t>
            </a:r>
            <a:endParaRPr lang="en-GB"/>
          </a:p>
        </p:txBody>
      </p:sp>
      <p:sp>
        <p:nvSpPr>
          <p:cNvPr id="1028" name="Text Placeholder 2"/>
          <p:cNvSpPr>
            <a:spLocks noGrp="1"/>
          </p:cNvSpPr>
          <p:nvPr>
            <p:ph type="body" idx="1"/>
          </p:nvPr>
        </p:nvSpPr>
        <p:spPr bwMode="auto">
          <a:xfrm>
            <a:off x="808575" y="2571755"/>
            <a:ext cx="22813432" cy="957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a:t>
            </a:r>
          </a:p>
          <a:p>
            <a:pPr lvl="1"/>
            <a:r>
              <a:rPr lang="en-US"/>
              <a:t>Second level. </a:t>
            </a:r>
          </a:p>
          <a:p>
            <a:pPr lvl="2"/>
            <a:r>
              <a:rPr lang="en-US"/>
              <a:t>Third level</a:t>
            </a:r>
          </a:p>
          <a:p>
            <a:pPr lvl="3"/>
            <a:r>
              <a:rPr lang="en-US"/>
              <a:t>Fourth level</a:t>
            </a:r>
          </a:p>
          <a:p>
            <a:pPr lvl="4"/>
            <a:r>
              <a:rPr lang="en-US"/>
              <a:t>Fifth level</a:t>
            </a:r>
            <a:endParaRPr lang="en-GB"/>
          </a:p>
        </p:txBody>
      </p:sp>
      <p:pic>
        <p:nvPicPr>
          <p:cNvPr id="1030" name="Picture 13" descr="footer-logo.png"/>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800107" y="13345112"/>
            <a:ext cx="1333493" cy="27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22402800" y="13331035"/>
            <a:ext cx="1562100" cy="367921"/>
          </a:xfrm>
          <a:prstGeom prst="rect">
            <a:avLst/>
          </a:prstGeom>
          <a:noFill/>
        </p:spPr>
        <p:txBody>
          <a:bodyPr wrap="square" rtlCol="0">
            <a:spAutoFit/>
          </a:bodyPr>
          <a:lstStyle/>
          <a:p>
            <a:pPr algn="r"/>
            <a:fld id="{415C431E-E1B2-4E08-8867-050D0B28F338}" type="slidenum">
              <a:rPr lang="en-GB" sz="2500" smtClean="0">
                <a:solidFill>
                  <a:prstClr val="white">
                    <a:lumMod val="75000"/>
                  </a:prstClr>
                </a:solidFill>
              </a:rPr>
              <a:pPr algn="r"/>
              <a:t>‹#›</a:t>
            </a:fld>
            <a:endParaRPr lang="en-GB" sz="2500" dirty="0">
              <a:solidFill>
                <a:prstClr val="white">
                  <a:lumMod val="75000"/>
                </a:prstClr>
              </a:solidFill>
            </a:endParaRPr>
          </a:p>
        </p:txBody>
      </p:sp>
    </p:spTree>
    <p:extLst>
      <p:ext uri="{BB962C8B-B14F-4D97-AF65-F5344CB8AC3E}">
        <p14:creationId xmlns:p14="http://schemas.microsoft.com/office/powerpoint/2010/main" val="159167778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lvl1pPr algn="l" rtl="0" eaLnBrk="1" fontAlgn="base" hangingPunct="1">
        <a:spcBef>
          <a:spcPct val="0"/>
        </a:spcBef>
        <a:spcAft>
          <a:spcPct val="0"/>
        </a:spcAft>
        <a:defRPr sz="6700" b="1" kern="1200" spc="-238">
          <a:solidFill>
            <a:srgbClr val="8544B9"/>
          </a:solidFill>
          <a:latin typeface="+mj-lt"/>
          <a:ea typeface="ＭＳ Ｐゴシック" charset="-128"/>
          <a:cs typeface="+mj-cs"/>
        </a:defRPr>
      </a:lvl1pPr>
      <a:lvl2pPr algn="l" rtl="0" eaLnBrk="1" fontAlgn="base" hangingPunct="1">
        <a:spcBef>
          <a:spcPct val="0"/>
        </a:spcBef>
        <a:spcAft>
          <a:spcPct val="0"/>
        </a:spcAft>
        <a:defRPr sz="6700" b="1">
          <a:solidFill>
            <a:srgbClr val="8544B9"/>
          </a:solidFill>
          <a:latin typeface="Trebuchet MS" pitchFamily="34" charset="0"/>
          <a:ea typeface="ＭＳ Ｐゴシック" charset="-128"/>
        </a:defRPr>
      </a:lvl2pPr>
      <a:lvl3pPr algn="l" rtl="0" eaLnBrk="1" fontAlgn="base" hangingPunct="1">
        <a:spcBef>
          <a:spcPct val="0"/>
        </a:spcBef>
        <a:spcAft>
          <a:spcPct val="0"/>
        </a:spcAft>
        <a:defRPr sz="6700" b="1">
          <a:solidFill>
            <a:srgbClr val="8544B9"/>
          </a:solidFill>
          <a:latin typeface="Trebuchet MS" pitchFamily="34" charset="0"/>
          <a:ea typeface="ＭＳ Ｐゴシック" charset="-128"/>
        </a:defRPr>
      </a:lvl3pPr>
      <a:lvl4pPr algn="l" rtl="0" eaLnBrk="1" fontAlgn="base" hangingPunct="1">
        <a:spcBef>
          <a:spcPct val="0"/>
        </a:spcBef>
        <a:spcAft>
          <a:spcPct val="0"/>
        </a:spcAft>
        <a:defRPr sz="6700" b="1">
          <a:solidFill>
            <a:srgbClr val="8544B9"/>
          </a:solidFill>
          <a:latin typeface="Trebuchet MS" pitchFamily="34" charset="0"/>
          <a:ea typeface="ＭＳ Ｐゴシック" charset="-128"/>
        </a:defRPr>
      </a:lvl4pPr>
      <a:lvl5pPr algn="l" rtl="0" eaLnBrk="1" fontAlgn="base" hangingPunct="1">
        <a:spcBef>
          <a:spcPct val="0"/>
        </a:spcBef>
        <a:spcAft>
          <a:spcPct val="0"/>
        </a:spcAft>
        <a:defRPr sz="6700" b="1">
          <a:solidFill>
            <a:srgbClr val="8544B9"/>
          </a:solidFill>
          <a:latin typeface="Trebuchet MS" pitchFamily="34" charset="0"/>
          <a:ea typeface="ＭＳ Ｐゴシック" charset="-128"/>
        </a:defRPr>
      </a:lvl5pPr>
      <a:lvl6pPr marL="1088547" algn="l" rtl="0" eaLnBrk="1" fontAlgn="base" hangingPunct="1">
        <a:spcBef>
          <a:spcPct val="0"/>
        </a:spcBef>
        <a:spcAft>
          <a:spcPct val="0"/>
        </a:spcAft>
        <a:defRPr sz="6700" b="1">
          <a:solidFill>
            <a:srgbClr val="8544B9"/>
          </a:solidFill>
          <a:latin typeface="Trebuchet MS" pitchFamily="34" charset="0"/>
        </a:defRPr>
      </a:lvl6pPr>
      <a:lvl7pPr marL="2177095" algn="l" rtl="0" eaLnBrk="1" fontAlgn="base" hangingPunct="1">
        <a:spcBef>
          <a:spcPct val="0"/>
        </a:spcBef>
        <a:spcAft>
          <a:spcPct val="0"/>
        </a:spcAft>
        <a:defRPr sz="6700" b="1">
          <a:solidFill>
            <a:srgbClr val="8544B9"/>
          </a:solidFill>
          <a:latin typeface="Trebuchet MS" pitchFamily="34" charset="0"/>
        </a:defRPr>
      </a:lvl7pPr>
      <a:lvl8pPr marL="3265642" algn="l" rtl="0" eaLnBrk="1" fontAlgn="base" hangingPunct="1">
        <a:spcBef>
          <a:spcPct val="0"/>
        </a:spcBef>
        <a:spcAft>
          <a:spcPct val="0"/>
        </a:spcAft>
        <a:defRPr sz="6700" b="1">
          <a:solidFill>
            <a:srgbClr val="8544B9"/>
          </a:solidFill>
          <a:latin typeface="Trebuchet MS" pitchFamily="34" charset="0"/>
        </a:defRPr>
      </a:lvl8pPr>
      <a:lvl9pPr marL="4354190" algn="l" rtl="0" eaLnBrk="1" fontAlgn="base" hangingPunct="1">
        <a:spcBef>
          <a:spcPct val="0"/>
        </a:spcBef>
        <a:spcAft>
          <a:spcPct val="0"/>
        </a:spcAft>
        <a:defRPr sz="6700" b="1">
          <a:solidFill>
            <a:srgbClr val="8544B9"/>
          </a:solidFill>
          <a:latin typeface="Trebuchet MS" pitchFamily="34" charset="0"/>
        </a:defRPr>
      </a:lvl9pPr>
    </p:titleStyle>
    <p:bodyStyle>
      <a:lvl1pPr marL="642545" indent="-642545" algn="l" rtl="0" eaLnBrk="1" fontAlgn="base" hangingPunct="1">
        <a:spcBef>
          <a:spcPts val="3571"/>
        </a:spcBef>
        <a:spcAft>
          <a:spcPct val="0"/>
        </a:spcAft>
        <a:buClr>
          <a:srgbClr val="8544B9"/>
        </a:buClr>
        <a:buFont typeface="Wingdings" charset="2"/>
        <a:buChar char="§"/>
        <a:defRPr sz="5700" kern="1200">
          <a:solidFill>
            <a:schemeClr val="tx1"/>
          </a:solidFill>
          <a:latin typeface="Arial" pitchFamily="34" charset="0"/>
          <a:ea typeface="Arial" charset="0"/>
          <a:cs typeface="Arial" pitchFamily="34" charset="0"/>
        </a:defRPr>
      </a:lvl1pPr>
      <a:lvl2pPr marL="1300209"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2pPr>
      <a:lvl3pPr marL="1972992" indent="-642545" algn="l" rtl="0" eaLnBrk="1" fontAlgn="base" hangingPunct="1">
        <a:spcBef>
          <a:spcPts val="1429"/>
        </a:spcBef>
        <a:spcAft>
          <a:spcPct val="0"/>
        </a:spcAft>
        <a:buClr>
          <a:srgbClr val="7D4E9F"/>
        </a:buClr>
        <a:buSzPct val="80000"/>
        <a:buFont typeface="Wingdings" charset="2"/>
        <a:buChar char="§"/>
        <a:defRPr sz="5700" kern="1200">
          <a:solidFill>
            <a:schemeClr val="tx1"/>
          </a:solidFill>
          <a:latin typeface="Arial" pitchFamily="34" charset="0"/>
          <a:ea typeface="Arial" charset="0"/>
          <a:cs typeface="Arial" pitchFamily="34" charset="0"/>
        </a:defRPr>
      </a:lvl3pPr>
      <a:lvl4pPr marL="2672234" indent="-642545" algn="l"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4pPr>
      <a:lvl5pPr marL="3371473" indent="-642545" algn="l" defTabSz="3496204" rtl="0" eaLnBrk="1" fontAlgn="base" hangingPunct="1">
        <a:spcBef>
          <a:spcPts val="1429"/>
        </a:spcBef>
        <a:spcAft>
          <a:spcPct val="0"/>
        </a:spcAft>
        <a:buClr>
          <a:srgbClr val="7D4E9F"/>
        </a:buClr>
        <a:buFont typeface="Arial" charset="0"/>
        <a:buChar char="•"/>
        <a:defRPr sz="5700" kern="1200">
          <a:solidFill>
            <a:schemeClr val="tx1"/>
          </a:solidFill>
          <a:latin typeface="Arial" pitchFamily="34" charset="0"/>
          <a:ea typeface="Arial" charset="0"/>
          <a:cs typeface="Arial" pitchFamily="34" charset="0"/>
        </a:defRPr>
      </a:lvl5pPr>
      <a:lvl6pPr marL="5987011"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6pPr>
      <a:lvl7pPr marL="7075559"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7pPr>
      <a:lvl8pPr marL="8164106"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8pPr>
      <a:lvl9pPr marL="9252654" indent="-544274" algn="l" defTabSz="2177095" rtl="0" eaLnBrk="1" latinLnBrk="0" hangingPunct="1">
        <a:spcBef>
          <a:spcPct val="20000"/>
        </a:spcBef>
        <a:buFont typeface="Arial" pitchFamily="34" charset="0"/>
        <a:buChar char="•"/>
        <a:defRPr sz="4800" kern="1200">
          <a:solidFill>
            <a:schemeClr val="tx1"/>
          </a:solidFill>
          <a:latin typeface="+mn-lt"/>
          <a:ea typeface="+mn-ea"/>
          <a:cs typeface="+mn-cs"/>
        </a:defRPr>
      </a:lvl9pPr>
    </p:bodyStyle>
    <p:otherStyle>
      <a:defPPr>
        <a:defRPr lang="en-US"/>
      </a:defPPr>
      <a:lvl1pPr marL="0" algn="l" defTabSz="2177095" rtl="0" eaLnBrk="1" latinLnBrk="0" hangingPunct="1">
        <a:defRPr sz="4300" kern="1200">
          <a:solidFill>
            <a:schemeClr val="tx1"/>
          </a:solidFill>
          <a:latin typeface="+mn-lt"/>
          <a:ea typeface="+mn-ea"/>
          <a:cs typeface="+mn-cs"/>
        </a:defRPr>
      </a:lvl1pPr>
      <a:lvl2pPr marL="1088547" algn="l" defTabSz="2177095" rtl="0" eaLnBrk="1" latinLnBrk="0" hangingPunct="1">
        <a:defRPr sz="4300" kern="1200">
          <a:solidFill>
            <a:schemeClr val="tx1"/>
          </a:solidFill>
          <a:latin typeface="+mn-lt"/>
          <a:ea typeface="+mn-ea"/>
          <a:cs typeface="+mn-cs"/>
        </a:defRPr>
      </a:lvl2pPr>
      <a:lvl3pPr marL="2177095" algn="l" defTabSz="2177095" rtl="0" eaLnBrk="1" latinLnBrk="0" hangingPunct="1">
        <a:defRPr sz="4300" kern="1200">
          <a:solidFill>
            <a:schemeClr val="tx1"/>
          </a:solidFill>
          <a:latin typeface="+mn-lt"/>
          <a:ea typeface="+mn-ea"/>
          <a:cs typeface="+mn-cs"/>
        </a:defRPr>
      </a:lvl3pPr>
      <a:lvl4pPr marL="3265642" algn="l" defTabSz="2177095" rtl="0" eaLnBrk="1" latinLnBrk="0" hangingPunct="1">
        <a:defRPr sz="4300" kern="1200">
          <a:solidFill>
            <a:schemeClr val="tx1"/>
          </a:solidFill>
          <a:latin typeface="+mn-lt"/>
          <a:ea typeface="+mn-ea"/>
          <a:cs typeface="+mn-cs"/>
        </a:defRPr>
      </a:lvl4pPr>
      <a:lvl5pPr marL="4354190" algn="l" defTabSz="2177095" rtl="0" eaLnBrk="1" latinLnBrk="0" hangingPunct="1">
        <a:defRPr sz="4300" kern="1200">
          <a:solidFill>
            <a:schemeClr val="tx1"/>
          </a:solidFill>
          <a:latin typeface="+mn-lt"/>
          <a:ea typeface="+mn-ea"/>
          <a:cs typeface="+mn-cs"/>
        </a:defRPr>
      </a:lvl5pPr>
      <a:lvl6pPr marL="5442737" algn="l" defTabSz="2177095" rtl="0" eaLnBrk="1" latinLnBrk="0" hangingPunct="1">
        <a:defRPr sz="4300" kern="1200">
          <a:solidFill>
            <a:schemeClr val="tx1"/>
          </a:solidFill>
          <a:latin typeface="+mn-lt"/>
          <a:ea typeface="+mn-ea"/>
          <a:cs typeface="+mn-cs"/>
        </a:defRPr>
      </a:lvl6pPr>
      <a:lvl7pPr marL="6531285" algn="l" defTabSz="2177095" rtl="0" eaLnBrk="1" latinLnBrk="0" hangingPunct="1">
        <a:defRPr sz="4300" kern="1200">
          <a:solidFill>
            <a:schemeClr val="tx1"/>
          </a:solidFill>
          <a:latin typeface="+mn-lt"/>
          <a:ea typeface="+mn-ea"/>
          <a:cs typeface="+mn-cs"/>
        </a:defRPr>
      </a:lvl7pPr>
      <a:lvl8pPr marL="7619832" algn="l" defTabSz="2177095" rtl="0" eaLnBrk="1" latinLnBrk="0" hangingPunct="1">
        <a:defRPr sz="4300" kern="1200">
          <a:solidFill>
            <a:schemeClr val="tx1"/>
          </a:solidFill>
          <a:latin typeface="+mn-lt"/>
          <a:ea typeface="+mn-ea"/>
          <a:cs typeface="+mn-cs"/>
        </a:defRPr>
      </a:lvl8pPr>
      <a:lvl9pPr marL="8708380" algn="l" defTabSz="2177095" rtl="0" eaLnBrk="1" latinLnBrk="0" hangingPunct="1">
        <a:defRPr sz="4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brandworkz.com/digital-asset-management/"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hyperlink" Target="https://www.brandworkz.com/knowledge/whitepapers/" TargetMode="External"/><Relationship Id="rId4" Type="http://schemas.openxmlformats.org/officeDocument/2006/relationships/hyperlink" Target="mailto:neil.monahan@brandworkz.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ctrTitle"/>
          </p:nvPr>
        </p:nvSpPr>
        <p:spPr>
          <a:prstGeom prst="rect">
            <a:avLst/>
          </a:prstGeom>
        </p:spPr>
        <p:txBody>
          <a:bodyPr/>
          <a:lstStyle/>
          <a:p>
            <a:r>
              <a:rPr lang="en-US" sz="8800" dirty="0"/>
              <a:t>Brand Management Technology</a:t>
            </a:r>
          </a:p>
        </p:txBody>
      </p:sp>
      <p:sp>
        <p:nvSpPr>
          <p:cNvPr id="7" name="Subtitle 6"/>
          <p:cNvSpPr>
            <a:spLocks noGrp="1"/>
          </p:cNvSpPr>
          <p:nvPr>
            <p:ph type="subTitle" idx="1"/>
          </p:nvPr>
        </p:nvSpPr>
        <p:spPr>
          <a:xfrm>
            <a:off x="533585" y="9239259"/>
            <a:ext cx="17068800" cy="800112"/>
          </a:xfrm>
        </p:spPr>
        <p:txBody>
          <a:bodyPr>
            <a:noAutofit/>
          </a:bodyPr>
          <a:lstStyle/>
          <a:p>
            <a:r>
              <a:rPr lang="en-US" sz="6600" dirty="0"/>
              <a:t>Request for Proposal (RFP) Toolkit</a:t>
            </a:r>
            <a:endParaRPr lang="en-US" sz="6000" dirty="0"/>
          </a:p>
        </p:txBody>
      </p:sp>
      <p:sp>
        <p:nvSpPr>
          <p:cNvPr id="3" name="TextBox 2"/>
          <p:cNvSpPr txBox="1"/>
          <p:nvPr/>
        </p:nvSpPr>
        <p:spPr>
          <a:xfrm>
            <a:off x="15483840" y="335280"/>
            <a:ext cx="7658100" cy="1212640"/>
          </a:xfrm>
          <a:prstGeom prst="rect">
            <a:avLst/>
          </a:prstGeom>
          <a:solidFill>
            <a:schemeClr val="bg1"/>
          </a:solidFill>
        </p:spPr>
        <p:txBody>
          <a:bodyPr wrap="square" rtlCol="0">
            <a:spAutoFit/>
          </a:bodyPr>
          <a:lstStyle/>
          <a:p>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Information you want FROM your bidders </a:t>
            </a:r>
            <a:r>
              <a:rPr lang="en-GB" dirty="0" err="1"/>
              <a:t>cont</a:t>
            </a:r>
            <a:r>
              <a:rPr lang="en-GB" dirty="0"/>
              <a:t> …</a:t>
            </a:r>
          </a:p>
        </p:txBody>
      </p:sp>
      <p:graphicFrame>
        <p:nvGraphicFramePr>
          <p:cNvPr id="4" name="Table 3"/>
          <p:cNvGraphicFramePr>
            <a:graphicFrameLocks noGrp="1"/>
          </p:cNvGraphicFramePr>
          <p:nvPr>
            <p:extLst>
              <p:ext uri="{D42A27DB-BD31-4B8C-83A1-F6EECF244321}">
                <p14:modId xmlns:p14="http://schemas.microsoft.com/office/powerpoint/2010/main" val="1921543095"/>
              </p:ext>
            </p:extLst>
          </p:nvPr>
        </p:nvGraphicFramePr>
        <p:xfrm>
          <a:off x="808575" y="2229940"/>
          <a:ext cx="22813433" cy="7741911"/>
        </p:xfrm>
        <a:graphic>
          <a:graphicData uri="http://schemas.openxmlformats.org/drawingml/2006/table">
            <a:tbl>
              <a:tblPr firstRow="1" bandRow="1">
                <a:tableStyleId>{00A15C55-8517-42AA-B614-E9B94910E393}</a:tableStyleId>
              </a:tblPr>
              <a:tblGrid>
                <a:gridCol w="22813433">
                  <a:extLst>
                    <a:ext uri="{9D8B030D-6E8A-4147-A177-3AD203B41FA5}">
                      <a16:colId xmlns:a16="http://schemas.microsoft.com/office/drawing/2014/main" val="20000"/>
                    </a:ext>
                  </a:extLst>
                </a:gridCol>
              </a:tblGrid>
              <a:tr h="859962">
                <a:tc>
                  <a:txBody>
                    <a:bodyPr/>
                    <a:lstStyle/>
                    <a:p>
                      <a:pPr algn="ctr"/>
                      <a:r>
                        <a:rPr lang="en-US" sz="3600" dirty="0"/>
                        <a:t>Key questions</a:t>
                      </a:r>
                      <a:endParaRPr lang="en-US" sz="3600" b="0" i="0" dirty="0">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4710">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4167">
                <a:tc>
                  <a:txBody>
                    <a:bodyPr/>
                    <a:lstStyle/>
                    <a:p>
                      <a:r>
                        <a:rPr lang="en-US" sz="3600" dirty="0"/>
                        <a:t>Overview of Functional and Non-Functional Requirements</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2"/>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Here you provide a list of questions about the features or functionality you are looking for</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3"/>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What features do you require? What must the software be able to do?</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4"/>
                  </a:ext>
                </a:extLst>
              </a:tr>
              <a:tr h="716634">
                <a:tc>
                  <a:txBody>
                    <a:bodyPr/>
                    <a:lstStyle/>
                    <a:p>
                      <a:r>
                        <a:rPr lang="en-US" sz="3600" dirty="0">
                          <a:solidFill>
                            <a:schemeClr val="bg1">
                              <a:lumMod val="65000"/>
                            </a:schemeClr>
                          </a:solidFill>
                          <a:latin typeface="Arial" panose="020B0604020202020204" pitchFamily="34" charset="0"/>
                          <a:cs typeface="Arial" panose="020B0604020202020204" pitchFamily="34" charset="0"/>
                        </a:rPr>
                        <a:t>Which are must-haves, which are nice-to-haves?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5"/>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6"/>
                  </a:ext>
                </a:extLst>
              </a:tr>
              <a:tr h="716634">
                <a:tc>
                  <a:txBody>
                    <a:bodyPr/>
                    <a:lstStyle/>
                    <a:p>
                      <a:r>
                        <a:rPr lang="en-US" sz="3600" dirty="0"/>
                        <a:t>Implementation &amp; Delivery</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7"/>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These questions cover what you need for the implementation to be a success.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551447393"/>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GB" sz="3600" kern="1200" dirty="0">
                          <a:solidFill>
                            <a:schemeClr val="bg1">
                              <a:lumMod val="65000"/>
                            </a:schemeClr>
                          </a:solidFill>
                          <a:effectLst/>
                          <a:latin typeface="Arial" panose="020B0604020202020204" pitchFamily="34" charset="0"/>
                          <a:cs typeface="Arial" panose="020B0604020202020204" pitchFamily="34" charset="0"/>
                        </a:rPr>
                        <a:t>What is the vendor’s implementation process? Think about what you ideally need from the vendor.</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2519057868"/>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Who in the vendor’s team will be involved?</a:t>
                      </a:r>
                    </a:p>
                  </a:txBody>
                  <a:tcPr anchor="ctr"/>
                </a:tc>
                <a:extLst>
                  <a:ext uri="{0D108BD9-81ED-4DB2-BD59-A6C34878D82A}">
                    <a16:rowId xmlns:a16="http://schemas.microsoft.com/office/drawing/2014/main" val="3903538636"/>
                  </a:ext>
                </a:extLst>
              </a:tr>
            </a:tbl>
          </a:graphicData>
        </a:graphic>
      </p:graphicFrame>
    </p:spTree>
    <p:extLst>
      <p:ext uri="{BB962C8B-B14F-4D97-AF65-F5344CB8AC3E}">
        <p14:creationId xmlns:p14="http://schemas.microsoft.com/office/powerpoint/2010/main" val="2436758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Information you want FROM your bidders </a:t>
            </a:r>
            <a:r>
              <a:rPr lang="en-GB" dirty="0" err="1"/>
              <a:t>cont</a:t>
            </a:r>
            <a:r>
              <a:rPr lang="en-GB" dirty="0"/>
              <a:t> …</a:t>
            </a:r>
          </a:p>
        </p:txBody>
      </p:sp>
      <p:graphicFrame>
        <p:nvGraphicFramePr>
          <p:cNvPr id="4" name="Table 3"/>
          <p:cNvGraphicFramePr>
            <a:graphicFrameLocks noGrp="1"/>
          </p:cNvGraphicFramePr>
          <p:nvPr>
            <p:extLst>
              <p:ext uri="{D42A27DB-BD31-4B8C-83A1-F6EECF244321}">
                <p14:modId xmlns:p14="http://schemas.microsoft.com/office/powerpoint/2010/main" val="2568844093"/>
              </p:ext>
            </p:extLst>
          </p:nvPr>
        </p:nvGraphicFramePr>
        <p:xfrm>
          <a:off x="808575" y="2020199"/>
          <a:ext cx="22813433" cy="9131227"/>
        </p:xfrm>
        <a:graphic>
          <a:graphicData uri="http://schemas.openxmlformats.org/drawingml/2006/table">
            <a:tbl>
              <a:tblPr firstRow="1" bandRow="1">
                <a:tableStyleId>{00A15C55-8517-42AA-B614-E9B94910E393}</a:tableStyleId>
              </a:tblPr>
              <a:tblGrid>
                <a:gridCol w="22813433">
                  <a:extLst>
                    <a:ext uri="{9D8B030D-6E8A-4147-A177-3AD203B41FA5}">
                      <a16:colId xmlns:a16="http://schemas.microsoft.com/office/drawing/2014/main" val="20000"/>
                    </a:ext>
                  </a:extLst>
                </a:gridCol>
              </a:tblGrid>
              <a:tr h="859962">
                <a:tc>
                  <a:txBody>
                    <a:bodyPr/>
                    <a:lstStyle/>
                    <a:p>
                      <a:pPr algn="ctr"/>
                      <a:r>
                        <a:rPr lang="en-US" sz="3600" dirty="0"/>
                        <a:t>Key questions</a:t>
                      </a:r>
                      <a:endParaRPr lang="en-US" sz="3600" b="0" i="0" dirty="0">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4710">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4167">
                <a:tc>
                  <a:txBody>
                    <a:bodyPr/>
                    <a:lstStyle/>
                    <a:p>
                      <a:r>
                        <a:rPr lang="en-US" sz="3600" dirty="0"/>
                        <a:t>Support</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2"/>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What level of support will you require after implementation?</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3"/>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4"/>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tx1"/>
                          </a:solidFill>
                          <a:latin typeface="+mj-lt"/>
                          <a:ea typeface="Helvetica Light" charset="0"/>
                          <a:cs typeface="Arial" panose="020B0604020202020204" pitchFamily="34" charset="0"/>
                        </a:rPr>
                        <a:t>Previous Experience</a:t>
                      </a:r>
                    </a:p>
                  </a:txBody>
                  <a:tcPr anchor="ctr"/>
                </a:tc>
                <a:extLst>
                  <a:ext uri="{0D108BD9-81ED-4DB2-BD59-A6C34878D82A}">
                    <a16:rowId xmlns:a16="http://schemas.microsoft.com/office/drawing/2014/main" val="10005"/>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Do you want the vendor to demonstrate experience of similar DAM projects?</a:t>
                      </a:r>
                    </a:p>
                  </a:txBody>
                  <a:tcPr anchor="ctr"/>
                </a:tc>
                <a:extLst>
                  <a:ext uri="{0D108BD9-81ED-4DB2-BD59-A6C34878D82A}">
                    <a16:rowId xmlns:a16="http://schemas.microsoft.com/office/drawing/2014/main" val="10006"/>
                  </a:ext>
                </a:extLst>
              </a:tr>
              <a:tr h="716634">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7"/>
                  </a:ext>
                </a:extLst>
              </a:tr>
              <a:tr h="1004780">
                <a:tc>
                  <a:txBody>
                    <a:bodyPr/>
                    <a:lstStyle/>
                    <a:p>
                      <a:r>
                        <a:rPr lang="en-US" sz="3600" dirty="0"/>
                        <a:t>Anything Else You Want to Tell Us?</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8"/>
                  </a:ext>
                </a:extLst>
              </a:tr>
              <a:tr h="1101170">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It is useful to get the vendor to tell you what you did not think of asking.</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9"/>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This gives the vendor a chance to show you what else you will get or better ways of doing things.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0"/>
                  </a:ext>
                </a:extLst>
              </a:tr>
              <a:tr h="716634">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05416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Next Steps</a:t>
            </a:r>
          </a:p>
        </p:txBody>
      </p:sp>
      <p:sp>
        <p:nvSpPr>
          <p:cNvPr id="7" name="Content Placeholder 2"/>
          <p:cNvSpPr>
            <a:spLocks noGrp="1"/>
          </p:cNvSpPr>
          <p:nvPr>
            <p:ph idx="1"/>
          </p:nvPr>
        </p:nvSpPr>
        <p:spPr/>
        <p:txBody>
          <a:bodyPr/>
          <a:lstStyle/>
          <a:p>
            <a:pPr marL="0" indent="0">
              <a:buNone/>
            </a:pPr>
            <a:r>
              <a:rPr lang="en-GB" sz="4800" dirty="0"/>
              <a:t>Complementary to this Toolkit is the ‘</a:t>
            </a:r>
            <a:r>
              <a:rPr lang="en-GB" sz="4800" dirty="0" err="1"/>
              <a:t>Brandworkz</a:t>
            </a:r>
            <a:r>
              <a:rPr lang="en-GB" sz="4800" dirty="0"/>
              <a:t> Vendor Comparison Chart’. It </a:t>
            </a:r>
            <a:r>
              <a:rPr lang="en-US" sz="4800" dirty="0"/>
              <a:t>is designed to be used when you are at vendor demo stage, trying to work out which </a:t>
            </a:r>
            <a:r>
              <a:rPr lang="en-US" sz="4800" dirty="0">
                <a:hlinkClick r:id="rId3"/>
              </a:rPr>
              <a:t>digital asset management</a:t>
            </a:r>
            <a:r>
              <a:rPr lang="en-US" sz="4800" dirty="0"/>
              <a:t> software to take to RFP stage.</a:t>
            </a:r>
            <a:endParaRPr lang="en-GB" sz="4800" dirty="0"/>
          </a:p>
          <a:p>
            <a:pPr marL="0" indent="0">
              <a:buNone/>
            </a:pPr>
            <a:r>
              <a:rPr lang="en-GB" sz="4800" dirty="0"/>
              <a:t>Or if you are a bit further through your process, try our toolkit, ‘</a:t>
            </a:r>
            <a:r>
              <a:rPr lang="en-US" sz="4800" dirty="0"/>
              <a:t>How to plan for a digital asset management implementation’. In it you get the right tools and checklists to help in the early stages of planning a successful DAM project.</a:t>
            </a:r>
          </a:p>
          <a:p>
            <a:pPr marL="0" indent="0">
              <a:buNone/>
            </a:pPr>
            <a:r>
              <a:rPr lang="en-GB" sz="4800" dirty="0"/>
              <a:t>To get a copy of either Toolkit, please email Neil Monahan on </a:t>
            </a:r>
            <a:r>
              <a:rPr lang="en-GB" sz="4800" dirty="0">
                <a:hlinkClick r:id="rId4"/>
              </a:rPr>
              <a:t>neil.monahan@brandworkz.com</a:t>
            </a:r>
            <a:r>
              <a:rPr lang="en-GB" sz="4800" dirty="0"/>
              <a:t> or download them from </a:t>
            </a:r>
            <a:r>
              <a:rPr lang="en-GB" sz="4800" dirty="0">
                <a:hlinkClick r:id="rId5"/>
              </a:rPr>
              <a:t>https://www.brandworkz.com/knowledge/whitepapers/</a:t>
            </a:r>
            <a:endParaRPr lang="en-US" sz="4800" dirty="0"/>
          </a:p>
          <a:p>
            <a:pPr marL="0" indent="0">
              <a:buNone/>
            </a:pPr>
            <a:endParaRPr lang="en-GB" sz="4800" dirty="0"/>
          </a:p>
        </p:txBody>
      </p:sp>
    </p:spTree>
    <p:extLst>
      <p:ext uri="{BB962C8B-B14F-4D97-AF65-F5344CB8AC3E}">
        <p14:creationId xmlns:p14="http://schemas.microsoft.com/office/powerpoint/2010/main" val="1896391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a:t>
            </a:r>
            <a:r>
              <a:rPr lang="en-US" dirty="0" err="1"/>
              <a:t>Brandworkz</a:t>
            </a:r>
            <a:endParaRPr lang="en-US" dirty="0"/>
          </a:p>
        </p:txBody>
      </p:sp>
      <p:sp>
        <p:nvSpPr>
          <p:cNvPr id="3" name="Content Placeholder 2"/>
          <p:cNvSpPr>
            <a:spLocks noGrp="1"/>
          </p:cNvSpPr>
          <p:nvPr>
            <p:ph idx="1"/>
          </p:nvPr>
        </p:nvSpPr>
        <p:spPr>
          <a:xfrm>
            <a:off x="808575" y="2200280"/>
            <a:ext cx="22813432" cy="9572626"/>
          </a:xfrm>
        </p:spPr>
        <p:txBody>
          <a:bodyPr/>
          <a:lstStyle/>
          <a:p>
            <a:pPr marL="0" indent="0">
              <a:buNone/>
            </a:pPr>
            <a:r>
              <a:rPr lang="en-GB" sz="4800" dirty="0" err="1"/>
              <a:t>Brandworkz</a:t>
            </a:r>
            <a:r>
              <a:rPr lang="en-GB" sz="4800" dirty="0"/>
              <a:t> is a cloud-based digital asset management platform for marketers. A centralised portal, </a:t>
            </a:r>
            <a:r>
              <a:rPr lang="en-GB" sz="4800" dirty="0" err="1"/>
              <a:t>Brandworkz</a:t>
            </a:r>
            <a:r>
              <a:rPr lang="en-GB" sz="4800" dirty="0"/>
              <a:t> is designed to be the content hub of your marketing ecosystem.</a:t>
            </a:r>
          </a:p>
          <a:p>
            <a:pPr marL="0" indent="0">
              <a:buNone/>
            </a:pPr>
            <a:r>
              <a:rPr lang="en-GB" sz="4800" dirty="0" err="1"/>
              <a:t>Brandworkz</a:t>
            </a:r>
            <a:r>
              <a:rPr lang="en-GB" sz="4800" dirty="0"/>
              <a:t> enables marketers to centralise, manage, and distribute approved, on-brand, multi-channel marketing content from one simple, intuitive, online system. You can also create and edit artwork, collaborate with colleagues globally and educate internal teams to buy in to the brand promise.</a:t>
            </a:r>
          </a:p>
          <a:p>
            <a:pPr marL="0" indent="0">
              <a:buNone/>
            </a:pPr>
            <a:r>
              <a:rPr lang="en-GB" sz="4800" dirty="0"/>
              <a:t>Brands like Red Bull Racing, Mitsubishi Motors, Silicon Valley Bank and Cambridge University are already using </a:t>
            </a:r>
            <a:r>
              <a:rPr lang="en-GB" sz="4800" dirty="0" err="1"/>
              <a:t>Brandworkz</a:t>
            </a:r>
            <a:r>
              <a:rPr lang="en-GB" sz="4800" dirty="0"/>
              <a:t> to increase marketing efficiency and delight their customers with a consistent, integrated brand experience. </a:t>
            </a:r>
          </a:p>
          <a:p>
            <a:endParaRPr lang="en-US" sz="3600" dirty="0"/>
          </a:p>
        </p:txBody>
      </p:sp>
    </p:spTree>
    <p:extLst>
      <p:ext uri="{BB962C8B-B14F-4D97-AF65-F5344CB8AC3E}">
        <p14:creationId xmlns:p14="http://schemas.microsoft.com/office/powerpoint/2010/main" val="1072526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400" dirty="0"/>
              <a:t>Why do you need a Request for Proposal (RFP)?</a:t>
            </a:r>
            <a:endParaRPr lang="en-US" dirty="0"/>
          </a:p>
        </p:txBody>
      </p:sp>
      <p:sp>
        <p:nvSpPr>
          <p:cNvPr id="3" name="Content Placeholder 2"/>
          <p:cNvSpPr>
            <a:spLocks noGrp="1"/>
          </p:cNvSpPr>
          <p:nvPr>
            <p:ph idx="1"/>
          </p:nvPr>
        </p:nvSpPr>
        <p:spPr>
          <a:xfrm>
            <a:off x="808575" y="1928622"/>
            <a:ext cx="22480050" cy="11171712"/>
          </a:xfrm>
        </p:spPr>
        <p:txBody>
          <a:bodyPr/>
          <a:lstStyle/>
          <a:p>
            <a:pPr marL="0" indent="0">
              <a:buNone/>
            </a:pPr>
            <a:r>
              <a:rPr lang="en-GB" sz="4800" dirty="0"/>
              <a:t>Not every business is bound by rules dictating that an RFP process must be undertaken, but if your organisation is in the not-for-profit, military or public sector, or if you have a procurement team responsible for appointing suppliers, a formal procurement process must be put in place. That will involve writing and issuing an RFP in order to identify the right partner(s) to work with.</a:t>
            </a:r>
          </a:p>
          <a:p>
            <a:pPr marL="0" indent="0">
              <a:buNone/>
            </a:pPr>
            <a:r>
              <a:rPr lang="en-US" sz="4800" dirty="0"/>
              <a:t>Your RFP will articulate the strategic goals of your business, will pose a series of questions to identify the type of company or service that can help you meet those goals, and enable you to hire the right partner or supplier. By distributing an RFP, you signal to potential bidders that you want an open, competitive process to find the vendor who can deliver the best product at the best price.</a:t>
            </a:r>
            <a:endParaRPr lang="en-GB" sz="4800" dirty="0"/>
          </a:p>
          <a:p>
            <a:pPr marL="0" indent="0">
              <a:buNone/>
            </a:pPr>
            <a:r>
              <a:rPr lang="en-GB" sz="4800" dirty="0"/>
              <a:t>If you are reading this Toolkit, chances are you’ve identified a business problem that you know can be solved with digital asset management software: issues like content chaos, low brand consistency, lack of brand compliance or marketing operation headaches.</a:t>
            </a:r>
          </a:p>
        </p:txBody>
      </p:sp>
    </p:spTree>
    <p:extLst>
      <p:ext uri="{BB962C8B-B14F-4D97-AF65-F5344CB8AC3E}">
        <p14:creationId xmlns:p14="http://schemas.microsoft.com/office/powerpoint/2010/main" val="191943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400" dirty="0"/>
              <a:t>What should I include in an RFP?</a:t>
            </a:r>
            <a:endParaRPr lang="en-US" dirty="0"/>
          </a:p>
        </p:txBody>
      </p:sp>
      <p:sp>
        <p:nvSpPr>
          <p:cNvPr id="3" name="Content Placeholder 2"/>
          <p:cNvSpPr>
            <a:spLocks noGrp="1"/>
          </p:cNvSpPr>
          <p:nvPr>
            <p:ph idx="1"/>
          </p:nvPr>
        </p:nvSpPr>
        <p:spPr>
          <a:xfrm>
            <a:off x="808575" y="2562226"/>
            <a:ext cx="22480050" cy="9505950"/>
          </a:xfrm>
        </p:spPr>
        <p:txBody>
          <a:bodyPr/>
          <a:lstStyle/>
          <a:p>
            <a:pPr marL="0" indent="0">
              <a:buNone/>
            </a:pPr>
            <a:r>
              <a:rPr lang="en-GB" sz="4800" dirty="0"/>
              <a:t>There are two key types of information you need to include in an RFP:</a:t>
            </a:r>
          </a:p>
          <a:p>
            <a:pPr marL="914400" indent="-914400">
              <a:buFont typeface="+mj-lt"/>
              <a:buAutoNum type="alphaLcParenR"/>
            </a:pPr>
            <a:r>
              <a:rPr lang="en-GB" sz="4800" dirty="0"/>
              <a:t>The background about YOUR company, the project goals, the reasons for implementing a DAM.</a:t>
            </a:r>
          </a:p>
          <a:p>
            <a:pPr marL="914400" indent="-914400">
              <a:buFont typeface="+mj-lt"/>
              <a:buAutoNum type="alphaLcParenR"/>
            </a:pPr>
            <a:r>
              <a:rPr lang="en-GB" sz="4800" dirty="0"/>
              <a:t>The questions you want VENDORS to answer so you can compare responses accurately.</a:t>
            </a:r>
          </a:p>
          <a:p>
            <a:pPr marL="0" indent="0">
              <a:buNone/>
            </a:pPr>
            <a:r>
              <a:rPr lang="en-GB" sz="4800" dirty="0"/>
              <a:t>Both need thought and crafting if you are to get responses from the types of DAM vendors who can deliver against your objectives and requirements.</a:t>
            </a:r>
          </a:p>
        </p:txBody>
      </p:sp>
    </p:spTree>
    <p:extLst>
      <p:ext uri="{BB962C8B-B14F-4D97-AF65-F5344CB8AC3E}">
        <p14:creationId xmlns:p14="http://schemas.microsoft.com/office/powerpoint/2010/main" val="2833552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400" dirty="0"/>
              <a:t>How to use this tool</a:t>
            </a:r>
            <a:endParaRPr lang="en-US" dirty="0"/>
          </a:p>
        </p:txBody>
      </p:sp>
      <p:sp>
        <p:nvSpPr>
          <p:cNvPr id="3" name="Content Placeholder 2"/>
          <p:cNvSpPr>
            <a:spLocks noGrp="1"/>
          </p:cNvSpPr>
          <p:nvPr>
            <p:ph idx="1"/>
          </p:nvPr>
        </p:nvSpPr>
        <p:spPr>
          <a:xfrm>
            <a:off x="808575" y="2076450"/>
            <a:ext cx="22480050" cy="11022861"/>
          </a:xfrm>
        </p:spPr>
        <p:txBody>
          <a:bodyPr/>
          <a:lstStyle/>
          <a:p>
            <a:pPr marL="0" indent="0">
              <a:buNone/>
            </a:pPr>
            <a:r>
              <a:rPr lang="en-GB" sz="4800" dirty="0"/>
              <a:t>We’ve created this tool to help you as much as possible in putting together your RFP.</a:t>
            </a:r>
          </a:p>
          <a:p>
            <a:pPr marL="0" indent="0">
              <a:buNone/>
            </a:pPr>
            <a:r>
              <a:rPr lang="en-GB" sz="4800" dirty="0"/>
              <a:t>When you downloaded the documents in this tool, you also received a Word document. There are two parts to it:</a:t>
            </a:r>
          </a:p>
          <a:p>
            <a:pPr marL="914400" indent="-914400">
              <a:buFont typeface="+mj-lt"/>
              <a:buAutoNum type="alphaUcPeriod"/>
            </a:pPr>
            <a:r>
              <a:rPr lang="en-GB" sz="4800" dirty="0"/>
              <a:t>The part where you outline the information about your company. The spaces have been left blank so you can write it in.</a:t>
            </a:r>
          </a:p>
          <a:p>
            <a:pPr marL="914400" indent="-914400">
              <a:buFont typeface="+mj-lt"/>
              <a:buAutoNum type="alphaUcPeriod"/>
            </a:pPr>
            <a:r>
              <a:rPr lang="en-GB" sz="4800" dirty="0"/>
              <a:t>The questions you want vendors to answer. This part contains the type of questions you need to be asking. You can add or delete sections according to what you are looking for, but this will give you a comprehensive list to get started with.</a:t>
            </a:r>
          </a:p>
          <a:p>
            <a:pPr marL="0" indent="0">
              <a:buNone/>
            </a:pPr>
            <a:r>
              <a:rPr lang="en-GB" sz="4800" dirty="0"/>
              <a:t>The rest of the pages in this part of the tool outline what’s in the Word document so you can start thinking about what is required.</a:t>
            </a:r>
          </a:p>
          <a:p>
            <a:pPr marL="0" indent="0">
              <a:buNone/>
            </a:pPr>
            <a:endParaRPr lang="en-GB" sz="4800" dirty="0"/>
          </a:p>
        </p:txBody>
      </p:sp>
    </p:spTree>
    <p:extLst>
      <p:ext uri="{BB962C8B-B14F-4D97-AF65-F5344CB8AC3E}">
        <p14:creationId xmlns:p14="http://schemas.microsoft.com/office/powerpoint/2010/main" val="2954912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Toolkit</a:t>
            </a:r>
          </a:p>
        </p:txBody>
      </p:sp>
    </p:spTree>
    <p:extLst>
      <p:ext uri="{BB962C8B-B14F-4D97-AF65-F5344CB8AC3E}">
        <p14:creationId xmlns:p14="http://schemas.microsoft.com/office/powerpoint/2010/main" val="2283680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A. Key information you need to give TO your bidders</a:t>
            </a:r>
          </a:p>
        </p:txBody>
      </p:sp>
      <p:sp>
        <p:nvSpPr>
          <p:cNvPr id="3" name="Content Placeholder 2"/>
          <p:cNvSpPr>
            <a:spLocks noGrp="1"/>
          </p:cNvSpPr>
          <p:nvPr>
            <p:ph idx="1"/>
          </p:nvPr>
        </p:nvSpPr>
        <p:spPr>
          <a:xfrm>
            <a:off x="808575" y="1857384"/>
            <a:ext cx="22813432" cy="1581141"/>
          </a:xfrm>
        </p:spPr>
        <p:txBody>
          <a:bodyPr/>
          <a:lstStyle/>
          <a:p>
            <a:pPr marL="0" indent="0">
              <a:buNone/>
            </a:pPr>
            <a:r>
              <a:rPr lang="en-US" sz="4400" dirty="0"/>
              <a:t>These are the main questions the companies who bid will need answered before they can put a strong and relevant proposal together.</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4216176136"/>
              </p:ext>
            </p:extLst>
          </p:nvPr>
        </p:nvGraphicFramePr>
        <p:xfrm>
          <a:off x="808575" y="3638868"/>
          <a:ext cx="22813433" cy="8765425"/>
        </p:xfrm>
        <a:graphic>
          <a:graphicData uri="http://schemas.openxmlformats.org/drawingml/2006/table">
            <a:tbl>
              <a:tblPr firstRow="1" bandRow="1">
                <a:tableStyleId>{7DF18680-E054-41AD-8BC1-D1AEF772440D}</a:tableStyleId>
              </a:tblPr>
              <a:tblGrid>
                <a:gridCol w="22813433">
                  <a:extLst>
                    <a:ext uri="{9D8B030D-6E8A-4147-A177-3AD203B41FA5}">
                      <a16:colId xmlns:a16="http://schemas.microsoft.com/office/drawing/2014/main" val="20000"/>
                    </a:ext>
                  </a:extLst>
                </a:gridCol>
              </a:tblGrid>
              <a:tr h="861804">
                <a:tc>
                  <a:txBody>
                    <a:bodyPr/>
                    <a:lstStyle/>
                    <a:p>
                      <a:pPr algn="ctr"/>
                      <a:r>
                        <a:rPr lang="en-US" sz="3600" dirty="0">
                          <a:latin typeface="+mj-lt"/>
                          <a:cs typeface="Arial" panose="020B0604020202020204" pitchFamily="34" charset="0"/>
                        </a:rPr>
                        <a:t>Key questions</a:t>
                      </a:r>
                      <a:endParaRPr lang="en-US" sz="3600" b="0" i="0" dirty="0">
                        <a:latin typeface="+mj-lt"/>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5298">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6039">
                <a:tc>
                  <a:txBody>
                    <a:bodyPr/>
                    <a:lstStyle/>
                    <a:p>
                      <a:r>
                        <a:rPr lang="en-US" sz="3600" b="0" i="0" dirty="0">
                          <a:solidFill>
                            <a:schemeClr val="tx1"/>
                          </a:solidFill>
                          <a:latin typeface="+mj-lt"/>
                          <a:ea typeface="Helvetica Light" charset="0"/>
                          <a:cs typeface="Arial" panose="020B0604020202020204" pitchFamily="34" charset="0"/>
                        </a:rPr>
                        <a:t>Project Overview</a:t>
                      </a:r>
                    </a:p>
                  </a:txBody>
                  <a:tcPr anchor="ctr"/>
                </a:tc>
                <a:extLst>
                  <a:ext uri="{0D108BD9-81ED-4DB2-BD59-A6C34878D82A}">
                    <a16:rowId xmlns:a16="http://schemas.microsoft.com/office/drawing/2014/main" val="10002"/>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What is the purpose of the RFP?</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3"/>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GB" sz="3600" kern="1200" dirty="0">
                          <a:solidFill>
                            <a:schemeClr val="bg1">
                              <a:lumMod val="65000"/>
                            </a:schemeClr>
                          </a:solidFill>
                          <a:effectLst/>
                          <a:latin typeface="Arial" panose="020B0604020202020204" pitchFamily="34" charset="0"/>
                          <a:cs typeface="Arial" panose="020B0604020202020204" pitchFamily="34" charset="0"/>
                        </a:rPr>
                        <a:t>What are the challenges you are facing that can be solved with a  DAM platform?</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4"/>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Why is this important to your company?</a:t>
                      </a:r>
                    </a:p>
                  </a:txBody>
                  <a:tcPr anchor="ctr"/>
                </a:tc>
                <a:extLst>
                  <a:ext uri="{0D108BD9-81ED-4DB2-BD59-A6C34878D82A}">
                    <a16:rowId xmlns:a16="http://schemas.microsoft.com/office/drawing/2014/main" val="10005"/>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6"/>
                  </a:ext>
                </a:extLst>
              </a:tr>
              <a:tr h="718169">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7"/>
                  </a:ext>
                </a:extLst>
              </a:tr>
              <a:tr h="1006932">
                <a:tc>
                  <a:txBody>
                    <a:bodyPr/>
                    <a:lstStyle/>
                    <a:p>
                      <a:r>
                        <a:rPr lang="en-US" sz="3600" dirty="0">
                          <a:latin typeface="+mj-lt"/>
                          <a:cs typeface="Arial" panose="020B0604020202020204" pitchFamily="34" charset="0"/>
                        </a:rPr>
                        <a:t>Your Company</a:t>
                      </a:r>
                      <a:endParaRPr lang="en-US" sz="3600" b="0" i="0" dirty="0">
                        <a:solidFill>
                          <a:schemeClr val="tx1"/>
                        </a:solidFill>
                        <a:latin typeface="+mj-lt"/>
                        <a:ea typeface="Helvetica Light" charset="0"/>
                        <a:cs typeface="Arial" panose="020B0604020202020204" pitchFamily="34" charset="0"/>
                      </a:endParaRPr>
                    </a:p>
                  </a:txBody>
                  <a:tcPr anchor="ctr"/>
                </a:tc>
                <a:extLst>
                  <a:ext uri="{0D108BD9-81ED-4DB2-BD59-A6C34878D82A}">
                    <a16:rowId xmlns:a16="http://schemas.microsoft.com/office/drawing/2014/main" val="10008"/>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Describe your company and what it does</a:t>
                      </a:r>
                    </a:p>
                  </a:txBody>
                  <a:tcPr anchor="ctr"/>
                </a:tc>
                <a:extLst>
                  <a:ext uri="{0D108BD9-81ED-4DB2-BD59-A6C34878D82A}">
                    <a16:rowId xmlns:a16="http://schemas.microsoft.com/office/drawing/2014/main" val="10009"/>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What makes it unique?</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0"/>
                  </a:ext>
                </a:extLst>
              </a:tr>
              <a:tr h="718169">
                <a:tc>
                  <a:txBody>
                    <a:bodyPr/>
                    <a:lstStyle/>
                    <a:p>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Who are your customers?</a:t>
                      </a:r>
                    </a:p>
                  </a:txBody>
                  <a:tcPr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611728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Key information</a:t>
            </a:r>
          </a:p>
        </p:txBody>
      </p:sp>
      <p:graphicFrame>
        <p:nvGraphicFramePr>
          <p:cNvPr id="4" name="Table 3"/>
          <p:cNvGraphicFramePr>
            <a:graphicFrameLocks noGrp="1"/>
          </p:cNvGraphicFramePr>
          <p:nvPr>
            <p:extLst>
              <p:ext uri="{D42A27DB-BD31-4B8C-83A1-F6EECF244321}">
                <p14:modId xmlns:p14="http://schemas.microsoft.com/office/powerpoint/2010/main" val="4038895277"/>
              </p:ext>
            </p:extLst>
          </p:nvPr>
        </p:nvGraphicFramePr>
        <p:xfrm>
          <a:off x="1063256" y="1998925"/>
          <a:ext cx="22558752" cy="10896593"/>
        </p:xfrm>
        <a:graphic>
          <a:graphicData uri="http://schemas.openxmlformats.org/drawingml/2006/table">
            <a:tbl>
              <a:tblPr firstRow="1" bandRow="1">
                <a:tableStyleId>{7DF18680-E054-41AD-8BC1-D1AEF772440D}</a:tableStyleId>
              </a:tblPr>
              <a:tblGrid>
                <a:gridCol w="22558752">
                  <a:extLst>
                    <a:ext uri="{9D8B030D-6E8A-4147-A177-3AD203B41FA5}">
                      <a16:colId xmlns:a16="http://schemas.microsoft.com/office/drawing/2014/main" val="20000"/>
                    </a:ext>
                  </a:extLst>
                </a:gridCol>
              </a:tblGrid>
              <a:tr h="859962">
                <a:tc>
                  <a:txBody>
                    <a:bodyPr/>
                    <a:lstStyle/>
                    <a:p>
                      <a:pPr algn="ctr"/>
                      <a:r>
                        <a:rPr lang="en-US" sz="3600" dirty="0">
                          <a:latin typeface="+mj-lt"/>
                          <a:cs typeface="Arial" panose="020B0604020202020204" pitchFamily="34" charset="0"/>
                        </a:rPr>
                        <a:t>Key questions</a:t>
                      </a:r>
                      <a:endParaRPr lang="en-US" sz="3600" b="0" i="0" dirty="0">
                        <a:latin typeface="+mj-lt"/>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4710">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4167">
                <a:tc>
                  <a:txBody>
                    <a:bodyPr/>
                    <a:lstStyle/>
                    <a:p>
                      <a:r>
                        <a:rPr lang="en-US" sz="3600" b="0" i="0" dirty="0">
                          <a:solidFill>
                            <a:schemeClr val="tx1"/>
                          </a:solidFill>
                          <a:latin typeface="+mj-lt"/>
                          <a:ea typeface="Helvetica Light" charset="0"/>
                          <a:cs typeface="Arial" panose="020B0604020202020204" pitchFamily="34" charset="0"/>
                        </a:rPr>
                        <a:t>Project Goals/Objectives</a:t>
                      </a:r>
                    </a:p>
                  </a:txBody>
                  <a:tcPr anchor="ctr"/>
                </a:tc>
                <a:extLst>
                  <a:ext uri="{0D108BD9-81ED-4DB2-BD59-A6C34878D82A}">
                    <a16:rowId xmlns:a16="http://schemas.microsoft.com/office/drawing/2014/main" val="10002"/>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What are your objectives for implementing a DAM?</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3"/>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GB" sz="3600" kern="1200" dirty="0">
                          <a:solidFill>
                            <a:schemeClr val="bg1">
                              <a:lumMod val="65000"/>
                            </a:schemeClr>
                          </a:solidFill>
                          <a:effectLst/>
                          <a:latin typeface="Arial" panose="020B0604020202020204" pitchFamily="34" charset="0"/>
                          <a:cs typeface="Arial" panose="020B0604020202020204" pitchFamily="34" charset="0"/>
                        </a:rPr>
                        <a:t>How will you define success?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4"/>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How</a:t>
                      </a:r>
                      <a:r>
                        <a:rPr lang="en-US" sz="3600" baseline="0" dirty="0">
                          <a:solidFill>
                            <a:schemeClr val="bg1">
                              <a:lumMod val="65000"/>
                            </a:schemeClr>
                          </a:solidFill>
                          <a:latin typeface="Arial" panose="020B0604020202020204" pitchFamily="34" charset="0"/>
                          <a:cs typeface="Arial" panose="020B0604020202020204" pitchFamily="34" charset="0"/>
                        </a:rPr>
                        <a:t> will it change the way your teams work?</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5"/>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Why is it important to the business?</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6"/>
                  </a:ext>
                </a:extLst>
              </a:tr>
              <a:tr h="716634">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7"/>
                  </a:ext>
                </a:extLst>
              </a:tr>
              <a:tr h="1004780">
                <a:tc>
                  <a:txBody>
                    <a:bodyPr/>
                    <a:lstStyle/>
                    <a:p>
                      <a:r>
                        <a:rPr lang="en-US" sz="3600" b="0" i="0" dirty="0">
                          <a:solidFill>
                            <a:schemeClr val="tx1"/>
                          </a:solidFill>
                          <a:latin typeface="+mj-lt"/>
                          <a:ea typeface="Helvetica Light" charset="0"/>
                          <a:cs typeface="Arial" panose="020B0604020202020204" pitchFamily="34" charset="0"/>
                        </a:rPr>
                        <a:t>Project Timeline</a:t>
                      </a:r>
                    </a:p>
                  </a:txBody>
                  <a:tcPr anchor="ctr"/>
                </a:tc>
                <a:extLst>
                  <a:ext uri="{0D108BD9-81ED-4DB2-BD59-A6C34878D82A}">
                    <a16:rowId xmlns:a16="http://schemas.microsoft.com/office/drawing/2014/main" val="10008"/>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Do you have a deadline </a:t>
                      </a:r>
                      <a:r>
                        <a:rPr lang="en-US" sz="3600" b="0" i="0" dirty="0" err="1">
                          <a:solidFill>
                            <a:schemeClr val="bg1">
                              <a:lumMod val="65000"/>
                            </a:schemeClr>
                          </a:solidFill>
                          <a:latin typeface="Arial" panose="020B0604020202020204" pitchFamily="34" charset="0"/>
                          <a:ea typeface="Helvetica Light" charset="0"/>
                          <a:cs typeface="Arial" panose="020B0604020202020204" pitchFamily="34" charset="0"/>
                        </a:rPr>
                        <a:t>eg</a:t>
                      </a: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 launch of new branding, a campaign or opening of an overseas office?</a:t>
                      </a:r>
                    </a:p>
                  </a:txBody>
                  <a:tcPr anchor="ctr"/>
                </a:tc>
                <a:extLst>
                  <a:ext uri="{0D108BD9-81ED-4DB2-BD59-A6C34878D82A}">
                    <a16:rowId xmlns:a16="http://schemas.microsoft.com/office/drawing/2014/main" val="10009"/>
                  </a:ext>
                </a:extLst>
              </a:tr>
              <a:tr h="716634">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Is there a deadline for receiving the RFP?</a:t>
                      </a:r>
                    </a:p>
                  </a:txBody>
                  <a:tcPr anchor="ctr"/>
                </a:tc>
                <a:extLst>
                  <a:ext uri="{0D108BD9-81ED-4DB2-BD59-A6C34878D82A}">
                    <a16:rowId xmlns:a16="http://schemas.microsoft.com/office/drawing/2014/main" val="10010"/>
                  </a:ext>
                </a:extLst>
              </a:tr>
              <a:tr h="716634">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What are the next steps including their timings?</a:t>
                      </a:r>
                    </a:p>
                  </a:txBody>
                  <a:tcPr anchor="ctr"/>
                </a:tc>
                <a:extLst>
                  <a:ext uri="{0D108BD9-81ED-4DB2-BD59-A6C34878D82A}">
                    <a16:rowId xmlns:a16="http://schemas.microsoft.com/office/drawing/2014/main" val="10011"/>
                  </a:ext>
                </a:extLst>
              </a:tr>
              <a:tr h="716634">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2700246024"/>
                  </a:ext>
                </a:extLst>
              </a:tr>
              <a:tr h="716634">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tx1"/>
                          </a:solidFill>
                          <a:latin typeface="+mj-lt"/>
                          <a:ea typeface="Helvetica Light" charset="0"/>
                          <a:cs typeface="Arial" panose="020B0604020202020204" pitchFamily="34" charset="0"/>
                        </a:rPr>
                        <a:t>Format of RFP</a:t>
                      </a:r>
                    </a:p>
                  </a:txBody>
                  <a:tcPr anchor="ctr"/>
                </a:tc>
                <a:extLst>
                  <a:ext uri="{0D108BD9-81ED-4DB2-BD59-A6C34878D82A}">
                    <a16:rowId xmlns:a16="http://schemas.microsoft.com/office/drawing/2014/main" val="1298706831"/>
                  </a:ext>
                </a:extLst>
              </a:tr>
              <a:tr h="716634">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Does the proposal need to be submitted in a particular format </a:t>
                      </a:r>
                      <a:r>
                        <a:rPr lang="en-US" sz="3600" b="0" i="0" dirty="0" err="1">
                          <a:solidFill>
                            <a:schemeClr val="bg1">
                              <a:lumMod val="65000"/>
                            </a:schemeClr>
                          </a:solidFill>
                          <a:latin typeface="Arial" panose="020B0604020202020204" pitchFamily="34" charset="0"/>
                          <a:ea typeface="Helvetica Light" charset="0"/>
                          <a:cs typeface="Arial" panose="020B0604020202020204" pitchFamily="34" charset="0"/>
                        </a:rPr>
                        <a:t>eg</a:t>
                      </a: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 MS Word, PDF or through an online portal?</a:t>
                      </a:r>
                    </a:p>
                  </a:txBody>
                  <a:tcPr anchor="ctr"/>
                </a:tc>
                <a:extLst>
                  <a:ext uri="{0D108BD9-81ED-4DB2-BD59-A6C34878D82A}">
                    <a16:rowId xmlns:a16="http://schemas.microsoft.com/office/drawing/2014/main" val="2124066606"/>
                  </a:ext>
                </a:extLst>
              </a:tr>
            </a:tbl>
          </a:graphicData>
        </a:graphic>
      </p:graphicFrame>
    </p:spTree>
    <p:extLst>
      <p:ext uri="{BB962C8B-B14F-4D97-AF65-F5344CB8AC3E}">
        <p14:creationId xmlns:p14="http://schemas.microsoft.com/office/powerpoint/2010/main" val="2490022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Key information</a:t>
            </a:r>
          </a:p>
        </p:txBody>
      </p:sp>
      <p:graphicFrame>
        <p:nvGraphicFramePr>
          <p:cNvPr id="4" name="Table 3"/>
          <p:cNvGraphicFramePr>
            <a:graphicFrameLocks noGrp="1"/>
          </p:cNvGraphicFramePr>
          <p:nvPr>
            <p:extLst>
              <p:ext uri="{D42A27DB-BD31-4B8C-83A1-F6EECF244321}">
                <p14:modId xmlns:p14="http://schemas.microsoft.com/office/powerpoint/2010/main" val="2218963602"/>
              </p:ext>
            </p:extLst>
          </p:nvPr>
        </p:nvGraphicFramePr>
        <p:xfrm>
          <a:off x="808575" y="1980190"/>
          <a:ext cx="22813433" cy="6610918"/>
        </p:xfrm>
        <a:graphic>
          <a:graphicData uri="http://schemas.openxmlformats.org/drawingml/2006/table">
            <a:tbl>
              <a:tblPr firstRow="1" bandRow="1">
                <a:tableStyleId>{7DF18680-E054-41AD-8BC1-D1AEF772440D}</a:tableStyleId>
              </a:tblPr>
              <a:tblGrid>
                <a:gridCol w="22813433">
                  <a:extLst>
                    <a:ext uri="{9D8B030D-6E8A-4147-A177-3AD203B41FA5}">
                      <a16:colId xmlns:a16="http://schemas.microsoft.com/office/drawing/2014/main" val="20000"/>
                    </a:ext>
                  </a:extLst>
                </a:gridCol>
              </a:tblGrid>
              <a:tr h="861804">
                <a:tc>
                  <a:txBody>
                    <a:bodyPr/>
                    <a:lstStyle/>
                    <a:p>
                      <a:pPr algn="ctr"/>
                      <a:r>
                        <a:rPr lang="en-US" sz="3600" dirty="0">
                          <a:latin typeface="+mj-lt"/>
                          <a:cs typeface="Arial" panose="020B0604020202020204" pitchFamily="34" charset="0"/>
                        </a:rPr>
                        <a:t>Key questions</a:t>
                      </a:r>
                      <a:endParaRPr lang="en-US" sz="3600" b="0" i="0" dirty="0">
                        <a:latin typeface="+mj-lt"/>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5298">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6039">
                <a:tc>
                  <a:txBody>
                    <a:bodyPr/>
                    <a:lstStyle/>
                    <a:p>
                      <a:r>
                        <a:rPr lang="en-US" sz="3600" b="0" i="0" dirty="0">
                          <a:solidFill>
                            <a:schemeClr val="tx1"/>
                          </a:solidFill>
                          <a:latin typeface="+mj-lt"/>
                          <a:ea typeface="Helvetica Light" charset="0"/>
                          <a:cs typeface="Arial" panose="020B0604020202020204" pitchFamily="34" charset="0"/>
                        </a:rPr>
                        <a:t>How to Ask Questions During the RFP Process</a:t>
                      </a:r>
                    </a:p>
                  </a:txBody>
                  <a:tcPr anchor="ctr"/>
                </a:tc>
                <a:extLst>
                  <a:ext uri="{0D108BD9-81ED-4DB2-BD59-A6C34878D82A}">
                    <a16:rowId xmlns:a16="http://schemas.microsoft.com/office/drawing/2014/main" val="10002"/>
                  </a:ext>
                </a:extLst>
              </a:tr>
              <a:tr h="718169">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Will you allow vendors to email questions, will there be a portal through which they must be submitted?</a:t>
                      </a:r>
                    </a:p>
                  </a:txBody>
                  <a:tcPr anchor="ctr"/>
                </a:tc>
                <a:extLst>
                  <a:ext uri="{0D108BD9-81ED-4DB2-BD59-A6C34878D82A}">
                    <a16:rowId xmlns:a16="http://schemas.microsoft.com/office/drawing/2014/main" val="10006"/>
                  </a:ext>
                </a:extLst>
              </a:tr>
              <a:tr h="718169">
                <a:tc>
                  <a:txBody>
                    <a:bodyPr/>
                    <a:lstStyle/>
                    <a:p>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How will you answer them? Individually or as a group response to all vendors?</a:t>
                      </a:r>
                    </a:p>
                  </a:txBody>
                  <a:tcPr anchor="ctr"/>
                </a:tc>
                <a:extLst>
                  <a:ext uri="{0D108BD9-81ED-4DB2-BD59-A6C34878D82A}">
                    <a16:rowId xmlns:a16="http://schemas.microsoft.com/office/drawing/2014/main" val="10007"/>
                  </a:ext>
                </a:extLst>
              </a:tr>
              <a:tr h="1006932">
                <a:tc>
                  <a:txBody>
                    <a:bodyPr/>
                    <a:lstStyle/>
                    <a:p>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8"/>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9"/>
                  </a:ext>
                </a:extLst>
              </a:tr>
              <a:tr h="718169">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0"/>
                  </a:ext>
                </a:extLst>
              </a:tr>
              <a:tr h="718169">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020444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B. Information you want FROM your bidders</a:t>
            </a:r>
          </a:p>
        </p:txBody>
      </p:sp>
      <p:sp>
        <p:nvSpPr>
          <p:cNvPr id="5" name="Content Placeholder 2">
            <a:extLst>
              <a:ext uri="{FF2B5EF4-FFF2-40B4-BE49-F238E27FC236}">
                <a16:creationId xmlns:a16="http://schemas.microsoft.com/office/drawing/2014/main" id="{A84C8773-8099-4B0D-9EC7-BE0DF5E70E43}"/>
              </a:ext>
            </a:extLst>
          </p:cNvPr>
          <p:cNvSpPr>
            <a:spLocks noGrp="1"/>
          </p:cNvSpPr>
          <p:nvPr>
            <p:ph idx="1"/>
          </p:nvPr>
        </p:nvSpPr>
        <p:spPr>
          <a:xfrm>
            <a:off x="808575" y="1857384"/>
            <a:ext cx="22813432" cy="1581141"/>
          </a:xfrm>
        </p:spPr>
        <p:txBody>
          <a:bodyPr/>
          <a:lstStyle/>
          <a:p>
            <a:pPr marL="0" indent="0">
              <a:buNone/>
            </a:pPr>
            <a:r>
              <a:rPr lang="en-US" sz="4400" dirty="0"/>
              <a:t>These are the type of question headings that will go in your RFP questionnaire – the areas you need vendors to be able to answer so you can evaluate responses.</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2984497485"/>
              </p:ext>
            </p:extLst>
          </p:nvPr>
        </p:nvGraphicFramePr>
        <p:xfrm>
          <a:off x="871870" y="3934050"/>
          <a:ext cx="22750138" cy="8939270"/>
        </p:xfrm>
        <a:graphic>
          <a:graphicData uri="http://schemas.openxmlformats.org/drawingml/2006/table">
            <a:tbl>
              <a:tblPr firstRow="1" bandRow="1">
                <a:tableStyleId>{00A15C55-8517-42AA-B614-E9B94910E393}</a:tableStyleId>
              </a:tblPr>
              <a:tblGrid>
                <a:gridCol w="22750138">
                  <a:extLst>
                    <a:ext uri="{9D8B030D-6E8A-4147-A177-3AD203B41FA5}">
                      <a16:colId xmlns:a16="http://schemas.microsoft.com/office/drawing/2014/main" val="20000"/>
                    </a:ext>
                  </a:extLst>
                </a:gridCol>
              </a:tblGrid>
              <a:tr h="859962">
                <a:tc>
                  <a:txBody>
                    <a:bodyPr/>
                    <a:lstStyle/>
                    <a:p>
                      <a:pPr algn="ctr"/>
                      <a:r>
                        <a:rPr lang="en-US" sz="3600" dirty="0"/>
                        <a:t>Key questions</a:t>
                      </a:r>
                      <a:endParaRPr lang="en-US" sz="3600" b="0" i="0" dirty="0">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0"/>
                  </a:ext>
                </a:extLst>
              </a:tr>
              <a:tr h="274710">
                <a:tc>
                  <a:txBody>
                    <a:bodyPr/>
                    <a:lstStyle/>
                    <a:p>
                      <a:pPr algn="ctr"/>
                      <a:endParaRPr lang="en-US" sz="1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1"/>
                  </a:ext>
                </a:extLst>
              </a:tr>
              <a:tr h="874167">
                <a:tc>
                  <a:txBody>
                    <a:bodyPr/>
                    <a:lstStyle/>
                    <a:p>
                      <a:r>
                        <a:rPr lang="en-US" sz="3600" dirty="0"/>
                        <a:t>Management Summary</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2"/>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The summary of what the vendor can provide.</a:t>
                      </a:r>
                    </a:p>
                  </a:txBody>
                  <a:tcPr anchor="ctr"/>
                </a:tc>
                <a:extLst>
                  <a:ext uri="{0D108BD9-81ED-4DB2-BD59-A6C34878D82A}">
                    <a16:rowId xmlns:a16="http://schemas.microsoft.com/office/drawing/2014/main" val="10003"/>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bg1">
                              <a:lumMod val="65000"/>
                            </a:schemeClr>
                          </a:solidFill>
                          <a:latin typeface="Arial" panose="020B0604020202020204" pitchFamily="34" charset="0"/>
                          <a:cs typeface="Arial" panose="020B0604020202020204" pitchFamily="34" charset="0"/>
                        </a:rPr>
                        <a:t>How it meets the objectives of the tender</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4"/>
                  </a:ext>
                </a:extLst>
              </a:tr>
              <a:tr h="716634">
                <a:tc>
                  <a:txBody>
                    <a:bodyPr/>
                    <a:lstStyle/>
                    <a:p>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5"/>
                  </a:ext>
                </a:extLst>
              </a:tr>
              <a:tr h="716634">
                <a:tc>
                  <a:txBody>
                    <a:bodyPr/>
                    <a:lstStyle/>
                    <a:p>
                      <a:pPr marL="0" marR="0" lvl="0" indent="0" algn="l" defTabSz="2177095" rtl="0" eaLnBrk="1" fontAlgn="auto" latinLnBrk="0" hangingPunct="1">
                        <a:lnSpc>
                          <a:spcPct val="100000"/>
                        </a:lnSpc>
                        <a:spcBef>
                          <a:spcPts val="0"/>
                        </a:spcBef>
                        <a:spcAft>
                          <a:spcPts val="0"/>
                        </a:spcAft>
                        <a:buClrTx/>
                        <a:buSzTx/>
                        <a:buFontTx/>
                        <a:buNone/>
                        <a:tabLst/>
                        <a:defRPr/>
                      </a:pPr>
                      <a:r>
                        <a:rPr lang="en-US" sz="3600" dirty="0"/>
                        <a:t>Vendor Company Profile &amp; General Market Positioning</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06"/>
                  </a:ext>
                </a:extLst>
              </a:tr>
              <a:tr h="716634">
                <a:tc>
                  <a:txBody>
                    <a:bodyPr/>
                    <a:lstStyle/>
                    <a:p>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What makes the vendor different?</a:t>
                      </a:r>
                    </a:p>
                  </a:txBody>
                  <a:tcPr anchor="ctr"/>
                </a:tc>
                <a:extLst>
                  <a:ext uri="{0D108BD9-81ED-4DB2-BD59-A6C34878D82A}">
                    <a16:rowId xmlns:a16="http://schemas.microsoft.com/office/drawing/2014/main" val="10007"/>
                  </a:ext>
                </a:extLst>
              </a:tr>
              <a:tr h="1197359">
                <a:tc>
                  <a:txBody>
                    <a:bodyPr/>
                    <a:lstStyle/>
                    <a:p>
                      <a:r>
                        <a:rPr lang="en-US" sz="3600" b="0" i="0" dirty="0">
                          <a:solidFill>
                            <a:schemeClr val="bg1">
                              <a:lumMod val="65000"/>
                            </a:schemeClr>
                          </a:solidFill>
                          <a:latin typeface="Arial" panose="020B0604020202020204" pitchFamily="34" charset="0"/>
                          <a:ea typeface="Helvetica Light" charset="0"/>
                          <a:cs typeface="Arial" panose="020B0604020202020204" pitchFamily="34" charset="0"/>
                        </a:rPr>
                        <a:t>What does the vendor’s roadmap look like?</a:t>
                      </a:r>
                    </a:p>
                  </a:txBody>
                  <a:tcPr anchor="ctr"/>
                </a:tc>
                <a:extLst>
                  <a:ext uri="{0D108BD9-81ED-4DB2-BD59-A6C34878D82A}">
                    <a16:rowId xmlns:a16="http://schemas.microsoft.com/office/drawing/2014/main" val="10008"/>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10011"/>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US" sz="3600" dirty="0">
                          <a:solidFill>
                            <a:schemeClr val="tx1"/>
                          </a:solidFill>
                        </a:rPr>
                        <a:t>Vendor’s Insurance Cover</a:t>
                      </a:r>
                      <a:endParaRPr lang="en-US" sz="3600" b="0" i="0" dirty="0">
                        <a:solidFill>
                          <a:schemeClr val="tx1"/>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2933543749"/>
                  </a:ext>
                </a:extLst>
              </a:tr>
              <a:tr h="716634">
                <a:tc>
                  <a:txBody>
                    <a:bodyPr/>
                    <a:lstStyle/>
                    <a:p>
                      <a:pPr marL="0" marR="0" indent="0" algn="l" defTabSz="2177095" rtl="0" eaLnBrk="1" fontAlgn="auto" latinLnBrk="0" hangingPunct="1">
                        <a:lnSpc>
                          <a:spcPct val="100000"/>
                        </a:lnSpc>
                        <a:spcBef>
                          <a:spcPts val="0"/>
                        </a:spcBef>
                        <a:spcAft>
                          <a:spcPts val="0"/>
                        </a:spcAft>
                        <a:buClrTx/>
                        <a:buSzTx/>
                        <a:buFontTx/>
                        <a:buNone/>
                        <a:tabLst/>
                        <a:defRPr/>
                      </a:pPr>
                      <a:r>
                        <a:rPr lang="en-GB" sz="3600" kern="1200" dirty="0">
                          <a:solidFill>
                            <a:schemeClr val="bg1">
                              <a:lumMod val="65000"/>
                            </a:schemeClr>
                          </a:solidFill>
                          <a:effectLst/>
                          <a:latin typeface="Arial" panose="020B0604020202020204" pitchFamily="34" charset="0"/>
                          <a:cs typeface="Arial" panose="020B0604020202020204" pitchFamily="34" charset="0"/>
                        </a:rPr>
                        <a:t>Details of relevant liability insurance etc.</a:t>
                      </a:r>
                      <a:endParaRPr lang="en-US" sz="3600" b="0" i="0" dirty="0">
                        <a:solidFill>
                          <a:schemeClr val="bg1">
                            <a:lumMod val="65000"/>
                          </a:schemeClr>
                        </a:solidFill>
                        <a:latin typeface="Arial" panose="020B0604020202020204" pitchFamily="34" charset="0"/>
                        <a:ea typeface="Helvetica Light" charset="0"/>
                        <a:cs typeface="Arial" panose="020B0604020202020204" pitchFamily="34" charset="0"/>
                      </a:endParaRPr>
                    </a:p>
                  </a:txBody>
                  <a:tcPr anchor="ctr"/>
                </a:tc>
                <a:extLst>
                  <a:ext uri="{0D108BD9-81ED-4DB2-BD59-A6C34878D82A}">
                    <a16:rowId xmlns:a16="http://schemas.microsoft.com/office/drawing/2014/main" val="2486496128"/>
                  </a:ext>
                </a:extLst>
              </a:tr>
            </a:tbl>
          </a:graphicData>
        </a:graphic>
      </p:graphicFrame>
    </p:spTree>
    <p:extLst>
      <p:ext uri="{BB962C8B-B14F-4D97-AF65-F5344CB8AC3E}">
        <p14:creationId xmlns:p14="http://schemas.microsoft.com/office/powerpoint/2010/main" val="783244168"/>
      </p:ext>
    </p:extLst>
  </p:cSld>
  <p:clrMapOvr>
    <a:masterClrMapping/>
  </p:clrMapOvr>
</p:sld>
</file>

<file path=ppt/theme/theme1.xml><?xml version="1.0" encoding="utf-8"?>
<a:theme xmlns:a="http://schemas.openxmlformats.org/drawingml/2006/main" name="BrandworkzTheme15">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65000"/>
            <a:lumOff val="35000"/>
          </a:schemeClr>
        </a:solidFill>
        <a:ln>
          <a:noFill/>
        </a:ln>
      </a:spPr>
      <a:bodyPr lIns="144000" tIns="144000" rtlCol="0" anchor="t" anchorCtr="0"/>
      <a:lstStyle>
        <a:defPPr algn="ctr">
          <a:defRPr sz="1900" dirty="0" err="1"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2_2. Green theme">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6A7"/>
        </a:solidFill>
        <a:ln>
          <a:noFill/>
        </a:ln>
      </a:spPr>
      <a:bodyPr lIns="144000" tIns="144000" rtlCol="0" anchor="t" anchorCtr="0"/>
      <a:lstStyle>
        <a:defPPr>
          <a:defRPr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_BrandworkzTheme15">
  <a:themeElements>
    <a:clrScheme name="Brandworkz">
      <a:dk1>
        <a:sysClr val="windowText" lastClr="000000"/>
      </a:dk1>
      <a:lt1>
        <a:sysClr val="window" lastClr="FFFFFF"/>
      </a:lt1>
      <a:dk2>
        <a:srgbClr val="000000"/>
      </a:dk2>
      <a:lt2>
        <a:srgbClr val="FFFFFF"/>
      </a:lt2>
      <a:accent1>
        <a:srgbClr val="8544B9"/>
      </a:accent1>
      <a:accent2>
        <a:srgbClr val="FFA800"/>
      </a:accent2>
      <a:accent3>
        <a:srgbClr val="2BB950"/>
      </a:accent3>
      <a:accent4>
        <a:srgbClr val="758ACB"/>
      </a:accent4>
      <a:accent5>
        <a:srgbClr val="00B6A7"/>
      </a:accent5>
      <a:accent6>
        <a:srgbClr val="4B429B"/>
      </a:accent6>
      <a:hlink>
        <a:srgbClr val="0000FF"/>
      </a:hlink>
      <a:folHlink>
        <a:srgbClr val="8544B9"/>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65000"/>
            <a:lumOff val="35000"/>
          </a:schemeClr>
        </a:solidFill>
        <a:ln>
          <a:noFill/>
        </a:ln>
      </a:spPr>
      <a:bodyPr lIns="144000" tIns="144000" rtlCol="0" anchor="t" anchorCtr="0"/>
      <a:lstStyle>
        <a:defPPr algn="ctr">
          <a:defRPr sz="1900" dirty="0" err="1"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Light"/>
        <a:ea typeface="Helvetica Neue Light"/>
        <a:cs typeface="Helvetica Neue Light"/>
      </a:majorFont>
      <a:minorFont>
        <a:latin typeface="Helvetica Neue Light"/>
        <a:ea typeface="Helvetica Neue Light"/>
        <a:cs typeface="Helvetica Neue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85888D"/>
          </a:solidFill>
          <a:prstDash val="solid"/>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70000"/>
          </a:lnSpc>
          <a:spcBef>
            <a:spcPts val="0"/>
          </a:spcBef>
          <a:spcAft>
            <a:spcPts val="0"/>
          </a:spcAft>
          <a:buClrTx/>
          <a:buSzTx/>
          <a:buFontTx/>
          <a:buNone/>
          <a:tabLst/>
          <a:defRPr kumimoji="0" sz="10400" b="0" i="0" u="none" strike="noStrike" cap="none" spc="0" normalizeH="0" baseline="0">
            <a:ln>
              <a:noFill/>
            </a:ln>
            <a:solidFill>
              <a:srgbClr val="74B3EA"/>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70000"/>
          </a:lnSpc>
          <a:spcBef>
            <a:spcPts val="0"/>
          </a:spcBef>
          <a:spcAft>
            <a:spcPts val="0"/>
          </a:spcAft>
          <a:buClrTx/>
          <a:buSzTx/>
          <a:buFontTx/>
          <a:buNone/>
          <a:tabLst/>
          <a:defRPr kumimoji="0" sz="10400" b="0" i="0" u="none" strike="noStrike" cap="none" spc="0" normalizeH="0" baseline="0">
            <a:ln>
              <a:noFill/>
            </a:ln>
            <a:solidFill>
              <a:srgbClr val="74B3EA"/>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33608</TotalTime>
  <Words>1105</Words>
  <Application>Microsoft Office PowerPoint</Application>
  <PresentationFormat>Custom</PresentationFormat>
  <Paragraphs>85</Paragraphs>
  <Slides>13</Slides>
  <Notes>5</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13</vt:i4>
      </vt:variant>
    </vt:vector>
  </HeadingPairs>
  <TitlesOfParts>
    <vt:vector size="25" baseType="lpstr">
      <vt:lpstr>ＭＳ Ｐゴシック</vt:lpstr>
      <vt:lpstr>Arial</vt:lpstr>
      <vt:lpstr>Helvetica Light</vt:lpstr>
      <vt:lpstr>Helvetica Neue Light</vt:lpstr>
      <vt:lpstr>Lucida Grande</vt:lpstr>
      <vt:lpstr>Trebuchet MS</vt:lpstr>
      <vt:lpstr>Wingdings</vt:lpstr>
      <vt:lpstr>BrandworkzTheme15</vt:lpstr>
      <vt:lpstr>2. Green theme</vt:lpstr>
      <vt:lpstr>1_2. Green theme</vt:lpstr>
      <vt:lpstr>2_2. Green theme</vt:lpstr>
      <vt:lpstr>1_BrandworkzTheme15</vt:lpstr>
      <vt:lpstr>Brand Management Technology</vt:lpstr>
      <vt:lpstr>Why do you need a Request for Proposal (RFP)?</vt:lpstr>
      <vt:lpstr>What should I include in an RFP?</vt:lpstr>
      <vt:lpstr>How to use this tool</vt:lpstr>
      <vt:lpstr>The Toolkit</vt:lpstr>
      <vt:lpstr>A. Key information you need to give TO your bidders</vt:lpstr>
      <vt:lpstr>Key information</vt:lpstr>
      <vt:lpstr>Key information</vt:lpstr>
      <vt:lpstr>B. Information you want FROM your bidders</vt:lpstr>
      <vt:lpstr>Information you want FROM your bidders cont …</vt:lpstr>
      <vt:lpstr>Information you want FROM your bidders cont …</vt:lpstr>
      <vt:lpstr>Next Steps</vt:lpstr>
      <vt:lpstr>About Brandworkz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and Marketing Management Made Easy</dc:title>
  <dc:creator>Jens Lundgaard</dc:creator>
  <cp:lastModifiedBy>Anna Cotton</cp:lastModifiedBy>
  <cp:revision>385</cp:revision>
  <dcterms:modified xsi:type="dcterms:W3CDTF">2018-05-03T14:07:14Z</dcterms:modified>
</cp:coreProperties>
</file>